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7" r:id="rId2"/>
  </p:sldIdLst>
  <p:sldSz cx="9144000" cy="5143500" type="screen16x9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без заголовка" id="{907632BB-8AA8-489B-B3B5-CC77E217427D}">
          <p14:sldIdLst>
            <p14:sldId id="257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725" y="-8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5FB233F-9F05-4ECE-A1C9-0DFF09921B2C}" type="datetimeFigureOut">
              <a:rPr lang="ru-RU" smtClean="0"/>
              <a:t>04.06.2020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8C46993-6468-4526-AF1E-AF8AFAB00B0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737048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png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6693694" cy="5143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" name="Picture 2" descr="C:\Users\User\Desktop\logo.png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5269" y="148830"/>
            <a:ext cx="338138" cy="3786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Прямоугольник 1"/>
          <p:cNvSpPr>
            <a:spLocks noChangeArrowheads="1"/>
          </p:cNvSpPr>
          <p:nvPr userDrawn="1"/>
        </p:nvSpPr>
        <p:spPr bwMode="auto">
          <a:xfrm>
            <a:off x="701278" y="165498"/>
            <a:ext cx="131326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altLang="ru-RU" sz="1200" dirty="0" smtClean="0">
                <a:solidFill>
                  <a:srgbClr val="F2AC44"/>
                </a:solidFill>
                <a:cs typeface="Arial" pitchFamily="34" charset="0"/>
              </a:rPr>
              <a:t>Управление финансов  Липецкой области</a:t>
            </a:r>
            <a:endParaRPr lang="ru-RU" altLang="ru-RU" sz="1200" dirty="0">
              <a:solidFill>
                <a:srgbClr val="F2AC44"/>
              </a:solidFill>
              <a:cs typeface="Arial" pitchFamily="34" charset="0"/>
            </a:endParaRPr>
          </a:p>
        </p:txBody>
      </p:sp>
      <p:pic>
        <p:nvPicPr>
          <p:cNvPr id="9" name="Picture 2" descr="C:\Users\User\Desktop\lipeckaya_coa_small.png"/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74872" y="1256791"/>
            <a:ext cx="2090056" cy="26582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Прямоугольник 3"/>
          <p:cNvSpPr>
            <a:spLocks noChangeArrowheads="1"/>
          </p:cNvSpPr>
          <p:nvPr userDrawn="1"/>
        </p:nvSpPr>
        <p:spPr bwMode="auto">
          <a:xfrm>
            <a:off x="245270" y="4772025"/>
            <a:ext cx="902363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altLang="ru-RU" sz="2000" dirty="0">
                <a:solidFill>
                  <a:prstClr val="white"/>
                </a:solidFill>
                <a:cs typeface="Arial" pitchFamily="34" charset="0"/>
              </a:rPr>
              <a:t>2019 г.</a:t>
            </a:r>
          </a:p>
        </p:txBody>
      </p:sp>
      <p:sp>
        <p:nvSpPr>
          <p:cNvPr id="11" name="Прямоугольник 5"/>
          <p:cNvSpPr>
            <a:spLocks noChangeArrowheads="1"/>
          </p:cNvSpPr>
          <p:nvPr userDrawn="1"/>
        </p:nvSpPr>
        <p:spPr bwMode="auto">
          <a:xfrm>
            <a:off x="1488281" y="4772025"/>
            <a:ext cx="3993337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altLang="ru-RU" sz="2000" dirty="0" err="1" smtClean="0">
                <a:solidFill>
                  <a:prstClr val="white"/>
                </a:solidFill>
                <a:cs typeface="Arial" pitchFamily="34" charset="0"/>
              </a:rPr>
              <a:t>Щеглеватых</a:t>
            </a:r>
            <a:r>
              <a:rPr lang="ru-RU" altLang="ru-RU" sz="2000" dirty="0" smtClean="0">
                <a:solidFill>
                  <a:prstClr val="white"/>
                </a:solidFill>
                <a:cs typeface="Arial" pitchFamily="34" charset="0"/>
              </a:rPr>
              <a:t> Вячеслав Михайлович</a:t>
            </a:r>
            <a:endParaRPr lang="ru-RU" altLang="ru-RU" sz="2000" dirty="0">
              <a:solidFill>
                <a:prstClr val="white"/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2708875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7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/>
          <p:cNvSpPr>
            <a:spLocks noGrp="1"/>
          </p:cNvSpPr>
          <p:nvPr>
            <p:ph type="pic" sz="quarter" idx="10"/>
          </p:nvPr>
        </p:nvSpPr>
        <p:spPr>
          <a:xfrm>
            <a:off x="960121" y="2405787"/>
            <a:ext cx="2700197" cy="2148365"/>
          </a:xfrm>
          <a:custGeom>
            <a:avLst/>
            <a:gdLst>
              <a:gd name="connsiteX0" fmla="*/ 0 w 3600262"/>
              <a:gd name="connsiteY0" fmla="*/ 0 h 2864487"/>
              <a:gd name="connsiteX1" fmla="*/ 3600262 w 3600262"/>
              <a:gd name="connsiteY1" fmla="*/ 0 h 2864487"/>
              <a:gd name="connsiteX2" fmla="*/ 3600262 w 3600262"/>
              <a:gd name="connsiteY2" fmla="*/ 2864487 h 2864487"/>
              <a:gd name="connsiteX3" fmla="*/ 0 w 3600262"/>
              <a:gd name="connsiteY3" fmla="*/ 2864487 h 28644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600262" h="2864487">
                <a:moveTo>
                  <a:pt x="0" y="0"/>
                </a:moveTo>
                <a:lnTo>
                  <a:pt x="3600262" y="0"/>
                </a:lnTo>
                <a:lnTo>
                  <a:pt x="3600262" y="2864487"/>
                </a:lnTo>
                <a:lnTo>
                  <a:pt x="0" y="2864487"/>
                </a:ln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  <p:pic>
        <p:nvPicPr>
          <p:cNvPr id="3" name="Picture 2" descr="C:\Users\User\Desktop\logo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5269" y="148830"/>
            <a:ext cx="338138" cy="3786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Заголовок 2"/>
          <p:cNvSpPr>
            <a:spLocks noGrp="1"/>
          </p:cNvSpPr>
          <p:nvPr>
            <p:ph type="title"/>
          </p:nvPr>
        </p:nvSpPr>
        <p:spPr>
          <a:xfrm>
            <a:off x="1438276" y="171452"/>
            <a:ext cx="7515225" cy="441721"/>
          </a:xfrm>
        </p:spPr>
        <p:txBody>
          <a:bodyPr/>
          <a:lstStyle>
            <a:lvl1pPr algn="ctr">
              <a:defRPr/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72724576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6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/>
          <p:cNvSpPr>
            <a:spLocks noGrp="1"/>
          </p:cNvSpPr>
          <p:nvPr>
            <p:ph type="pic" sz="quarter" idx="10"/>
          </p:nvPr>
        </p:nvSpPr>
        <p:spPr>
          <a:xfrm>
            <a:off x="1106589" y="1735978"/>
            <a:ext cx="2137774" cy="2137774"/>
          </a:xfrm>
          <a:custGeom>
            <a:avLst/>
            <a:gdLst>
              <a:gd name="connsiteX0" fmla="*/ 1015705 w 2031410"/>
              <a:gd name="connsiteY0" fmla="*/ 0 h 2031410"/>
              <a:gd name="connsiteX1" fmla="*/ 2031410 w 2031410"/>
              <a:gd name="connsiteY1" fmla="*/ 1015705 h 2031410"/>
              <a:gd name="connsiteX2" fmla="*/ 1015705 w 2031410"/>
              <a:gd name="connsiteY2" fmla="*/ 2031410 h 2031410"/>
              <a:gd name="connsiteX3" fmla="*/ 0 w 2031410"/>
              <a:gd name="connsiteY3" fmla="*/ 1015705 h 2031410"/>
              <a:gd name="connsiteX4" fmla="*/ 1015705 w 2031410"/>
              <a:gd name="connsiteY4" fmla="*/ 0 h 20314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031410" h="2031410">
                <a:moveTo>
                  <a:pt x="1015705" y="0"/>
                </a:moveTo>
                <a:cubicBezTo>
                  <a:pt x="1576663" y="0"/>
                  <a:pt x="2031410" y="454747"/>
                  <a:pt x="2031410" y="1015705"/>
                </a:cubicBezTo>
                <a:cubicBezTo>
                  <a:pt x="2031410" y="1576663"/>
                  <a:pt x="1576663" y="2031410"/>
                  <a:pt x="1015705" y="2031410"/>
                </a:cubicBezTo>
                <a:cubicBezTo>
                  <a:pt x="454747" y="2031410"/>
                  <a:pt x="0" y="1576663"/>
                  <a:pt x="0" y="1015705"/>
                </a:cubicBezTo>
                <a:cubicBezTo>
                  <a:pt x="0" y="454747"/>
                  <a:pt x="454747" y="0"/>
                  <a:pt x="1015705" y="0"/>
                </a:cubicBez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  <p:pic>
        <p:nvPicPr>
          <p:cNvPr id="3" name="Picture 2" descr="C:\Users\User\Desktop\logo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5269" y="148830"/>
            <a:ext cx="338138" cy="3786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Заголовок 2"/>
          <p:cNvSpPr>
            <a:spLocks noGrp="1"/>
          </p:cNvSpPr>
          <p:nvPr>
            <p:ph type="title"/>
          </p:nvPr>
        </p:nvSpPr>
        <p:spPr>
          <a:xfrm>
            <a:off x="1438276" y="171452"/>
            <a:ext cx="7515225" cy="441721"/>
          </a:xfrm>
        </p:spPr>
        <p:txBody>
          <a:bodyPr/>
          <a:lstStyle>
            <a:lvl1pPr algn="ctr">
              <a:defRPr/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40546372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7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>
            <a:extLst>
              <a:ext uri="{FF2B5EF4-FFF2-40B4-BE49-F238E27FC236}"/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3514322" y="1393316"/>
            <a:ext cx="2096054" cy="2096054"/>
          </a:xfrm>
          <a:custGeom>
            <a:avLst/>
            <a:gdLst>
              <a:gd name="connsiteX0" fmla="*/ 1397369 w 2794738"/>
              <a:gd name="connsiteY0" fmla="*/ 0 h 2794738"/>
              <a:gd name="connsiteX1" fmla="*/ 2794738 w 2794738"/>
              <a:gd name="connsiteY1" fmla="*/ 1397369 h 2794738"/>
              <a:gd name="connsiteX2" fmla="*/ 1397369 w 2794738"/>
              <a:gd name="connsiteY2" fmla="*/ 2794738 h 2794738"/>
              <a:gd name="connsiteX3" fmla="*/ 0 w 2794738"/>
              <a:gd name="connsiteY3" fmla="*/ 1397369 h 2794738"/>
              <a:gd name="connsiteX4" fmla="*/ 1397369 w 2794738"/>
              <a:gd name="connsiteY4" fmla="*/ 0 h 27947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794738" h="2794738">
                <a:moveTo>
                  <a:pt x="1397369" y="0"/>
                </a:moveTo>
                <a:cubicBezTo>
                  <a:pt x="2169115" y="0"/>
                  <a:pt x="2794738" y="625623"/>
                  <a:pt x="2794738" y="1397369"/>
                </a:cubicBezTo>
                <a:cubicBezTo>
                  <a:pt x="2794738" y="2169115"/>
                  <a:pt x="2169115" y="2794738"/>
                  <a:pt x="1397369" y="2794738"/>
                </a:cubicBezTo>
                <a:cubicBezTo>
                  <a:pt x="625623" y="2794738"/>
                  <a:pt x="0" y="2169115"/>
                  <a:pt x="0" y="1397369"/>
                </a:cubicBezTo>
                <a:cubicBezTo>
                  <a:pt x="0" y="625623"/>
                  <a:pt x="625623" y="0"/>
                  <a:pt x="1397369" y="0"/>
                </a:cubicBez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  <p:pic>
        <p:nvPicPr>
          <p:cNvPr id="3" name="Picture 2" descr="C:\Users\User\Desktop\logo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5269" y="148830"/>
            <a:ext cx="338138" cy="3786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Заголовок 2"/>
          <p:cNvSpPr>
            <a:spLocks noGrp="1"/>
          </p:cNvSpPr>
          <p:nvPr>
            <p:ph type="title"/>
          </p:nvPr>
        </p:nvSpPr>
        <p:spPr>
          <a:xfrm>
            <a:off x="1438276" y="171452"/>
            <a:ext cx="7515225" cy="441721"/>
          </a:xfrm>
        </p:spPr>
        <p:txBody>
          <a:bodyPr/>
          <a:lstStyle>
            <a:lvl1pPr algn="ctr">
              <a:defRPr/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9808011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/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2126749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Right_Minim 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C:\Users\User\Desktop\logo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5269" y="148830"/>
            <a:ext cx="338138" cy="3786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Заголовок 2"/>
          <p:cNvSpPr>
            <a:spLocks noGrp="1"/>
          </p:cNvSpPr>
          <p:nvPr>
            <p:ph type="title"/>
          </p:nvPr>
        </p:nvSpPr>
        <p:spPr>
          <a:xfrm>
            <a:off x="1438276" y="171452"/>
            <a:ext cx="7515225" cy="441721"/>
          </a:xfrm>
        </p:spPr>
        <p:txBody>
          <a:bodyPr/>
          <a:lstStyle>
            <a:lvl1pPr algn="ctr">
              <a:defRPr/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8520532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arallelogram 16">
            <a:extLst>
              <a:ext uri="{FF2B5EF4-FFF2-40B4-BE49-F238E27FC236}"/>
            </a:extLst>
          </p:cNvPr>
          <p:cNvSpPr/>
          <p:nvPr userDrawn="1"/>
        </p:nvSpPr>
        <p:spPr>
          <a:xfrm>
            <a:off x="5159416" y="1466850"/>
            <a:ext cx="7266070" cy="5421086"/>
          </a:xfrm>
          <a:prstGeom prst="parallelogram">
            <a:avLst>
              <a:gd name="adj" fmla="val 88542"/>
            </a:avLst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Parallelogram 16">
            <a:extLst>
              <a:ext uri="{FF2B5EF4-FFF2-40B4-BE49-F238E27FC236}"/>
            </a:extLst>
          </p:cNvPr>
          <p:cNvSpPr/>
          <p:nvPr userDrawn="1"/>
        </p:nvSpPr>
        <p:spPr>
          <a:xfrm>
            <a:off x="-3387766" y="-1667556"/>
            <a:ext cx="7266070" cy="5421086"/>
          </a:xfrm>
          <a:prstGeom prst="parallelogram">
            <a:avLst>
              <a:gd name="adj" fmla="val 88542"/>
            </a:avLst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7" name="Прямоугольник 163"/>
          <p:cNvSpPr>
            <a:spLocks noChangeArrowheads="1"/>
          </p:cNvSpPr>
          <p:nvPr userDrawn="1"/>
        </p:nvSpPr>
        <p:spPr bwMode="auto">
          <a:xfrm>
            <a:off x="701279" y="165498"/>
            <a:ext cx="625078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altLang="ru-RU" sz="1200" dirty="0">
                <a:solidFill>
                  <a:srgbClr val="F2AC44">
                    <a:lumMod val="60000"/>
                    <a:lumOff val="40000"/>
                  </a:srgbClr>
                </a:solidFill>
                <a:cs typeface="Arial" pitchFamily="34" charset="0"/>
              </a:rPr>
              <a:t>Липецкая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altLang="ru-RU" sz="1200" dirty="0">
                <a:solidFill>
                  <a:srgbClr val="F2AC44">
                    <a:lumMod val="60000"/>
                    <a:lumOff val="40000"/>
                  </a:srgbClr>
                </a:solidFill>
                <a:cs typeface="Arial" pitchFamily="34" charset="0"/>
              </a:rPr>
              <a:t>область</a:t>
            </a:r>
          </a:p>
        </p:txBody>
      </p:sp>
      <p:pic>
        <p:nvPicPr>
          <p:cNvPr id="8" name="Picture 2" descr="C:\Users\User\Desktop\logowhite.png"/>
          <p:cNvPicPr>
            <a:picLocks noChangeAspect="1" noChangeArrowheads="1"/>
          </p:cNvPicPr>
          <p:nvPr userDrawn="1"/>
        </p:nvPicPr>
        <p:blipFill>
          <a:blip r:embed="rId2">
            <a:duotone>
              <a:prstClr val="black"/>
              <a:schemeClr val="accent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437" y="135137"/>
            <a:ext cx="362279" cy="4060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4280782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C:\Users\User\Desktop\logo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5269" y="148830"/>
            <a:ext cx="338138" cy="3786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Заголовок 2"/>
          <p:cNvSpPr>
            <a:spLocks noGrp="1"/>
          </p:cNvSpPr>
          <p:nvPr>
            <p:ph type="title" hasCustomPrompt="1"/>
          </p:nvPr>
        </p:nvSpPr>
        <p:spPr>
          <a:xfrm>
            <a:off x="1438276" y="171452"/>
            <a:ext cx="7515225" cy="441721"/>
          </a:xfrm>
        </p:spPr>
        <p:txBody>
          <a:bodyPr/>
          <a:lstStyle>
            <a:lvl1pPr algn="ctr">
              <a:defRPr sz="4000"/>
            </a:lvl1pPr>
          </a:lstStyle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 «Бережливый регион»</a:t>
            </a:r>
            <a:endParaRPr lang="ru-RU" dirty="0"/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611560" y="915566"/>
            <a:ext cx="8280920" cy="38164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рамках проекта «Бережливый регион» в управлении финансов области стартовал проект «Совершенствование процесса оформления и реализации результатов контрольных мероприятий». Целью данного проекта является сокращение времени оформления результатов контрольных мероприятий и трудозатрат при осуществлении процесса. </a:t>
            </a:r>
            <a:endParaRPr lang="ru-RU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3106600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Left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C:\Users\User\Desktop\logo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5269" y="148830"/>
            <a:ext cx="338138" cy="3786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Заголовок 2"/>
          <p:cNvSpPr>
            <a:spLocks noGrp="1"/>
          </p:cNvSpPr>
          <p:nvPr>
            <p:ph type="title"/>
          </p:nvPr>
        </p:nvSpPr>
        <p:spPr>
          <a:xfrm>
            <a:off x="1438276" y="171452"/>
            <a:ext cx="7515225" cy="441721"/>
          </a:xfrm>
        </p:spPr>
        <p:txBody>
          <a:bodyPr/>
          <a:lstStyle>
            <a:lvl1pPr algn="ctr">
              <a:defRPr/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7028848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6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 userDrawn="1"/>
        </p:nvSpPr>
        <p:spPr>
          <a:xfrm>
            <a:off x="8478386" y="4795839"/>
            <a:ext cx="375103" cy="276999"/>
          </a:xfrm>
          <a:prstGeom prst="rect">
            <a:avLst/>
          </a:prstGeom>
          <a:noFill/>
        </p:spPr>
        <p:txBody>
          <a:bodyPr wrap="none">
            <a:spAutoFit/>
          </a:bodyPr>
          <a:lstStyle>
            <a:defPPr>
              <a:defRPr lang="en-US"/>
            </a:defPPr>
            <a:lvl1pPr>
              <a:defRPr sz="1200" b="1" spc="20" baseline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pPr algn="r">
              <a:defRPr/>
            </a:pPr>
            <a:fld id="{3CC84685-EFA5-4A6F-A2A8-FDB9A0D0A014}" type="slidenum">
              <a:rPr lang="id-ID" smtClean="0">
                <a:solidFill>
                  <a:prstClr val="white"/>
                </a:solidFill>
              </a:rPr>
              <a:pPr algn="r">
                <a:defRPr/>
              </a:pPr>
              <a:t>‹#›</a:t>
            </a:fld>
            <a:endParaRPr lang="id-ID" dirty="0">
              <a:solidFill>
                <a:prstClr val="white"/>
              </a:solidFill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9144000" cy="3354054"/>
          </a:xfrm>
          <a:solidFill>
            <a:srgbClr val="E1E9EA">
              <a:alpha val="70000"/>
            </a:srgbClr>
          </a:solidFill>
        </p:spPr>
        <p:txBody>
          <a:bodyPr rtlCol="0">
            <a:normAutofit/>
          </a:bodyPr>
          <a:lstStyle>
            <a:lvl1pPr>
              <a:defRPr lang="en-US" sz="1800"/>
            </a:lvl1pPr>
          </a:lstStyle>
          <a:p>
            <a:pPr lvl="0"/>
            <a:endParaRPr lang="en-US" noProof="0" dirty="0"/>
          </a:p>
        </p:txBody>
      </p:sp>
      <p:pic>
        <p:nvPicPr>
          <p:cNvPr id="5" name="Picture 2" descr="C:\Users\User\Desktop\logo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5269" y="148830"/>
            <a:ext cx="338138" cy="3786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Заголовок 2"/>
          <p:cNvSpPr>
            <a:spLocks noGrp="1"/>
          </p:cNvSpPr>
          <p:nvPr>
            <p:ph type="title"/>
          </p:nvPr>
        </p:nvSpPr>
        <p:spPr>
          <a:xfrm>
            <a:off x="1438276" y="171452"/>
            <a:ext cx="7515225" cy="441721"/>
          </a:xfrm>
        </p:spPr>
        <p:txBody>
          <a:bodyPr/>
          <a:lstStyle>
            <a:lvl1pPr algn="ctr">
              <a:defRPr/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9660770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8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 userDrawn="1"/>
        </p:nvSpPr>
        <p:spPr>
          <a:xfrm>
            <a:off x="8478386" y="4795839"/>
            <a:ext cx="375103" cy="276999"/>
          </a:xfrm>
          <a:prstGeom prst="rect">
            <a:avLst/>
          </a:prstGeom>
          <a:noFill/>
        </p:spPr>
        <p:txBody>
          <a:bodyPr wrap="none">
            <a:spAutoFit/>
          </a:bodyPr>
          <a:lstStyle>
            <a:defPPr>
              <a:defRPr lang="en-US"/>
            </a:defPPr>
            <a:lvl1pPr>
              <a:defRPr sz="1200" b="1" spc="20" baseline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pPr algn="r">
              <a:defRPr/>
            </a:pPr>
            <a:fld id="{EFC4421D-A50F-40D9-8738-FE5EE7E958F2}" type="slidenum">
              <a:rPr lang="id-ID" smtClean="0">
                <a:solidFill>
                  <a:prstClr val="white"/>
                </a:solidFill>
              </a:rPr>
              <a:pPr algn="r">
                <a:defRPr/>
              </a:pPr>
              <a:t>‹#›</a:t>
            </a:fld>
            <a:endParaRPr lang="id-ID" dirty="0">
              <a:solidFill>
                <a:prstClr val="white"/>
              </a:solidFill>
            </a:endParaRPr>
          </a:p>
        </p:txBody>
      </p:sp>
      <p:sp>
        <p:nvSpPr>
          <p:cNvPr id="11" name="Picture Placeholder 2"/>
          <p:cNvSpPr>
            <a:spLocks noGrp="1"/>
          </p:cNvSpPr>
          <p:nvPr>
            <p:ph type="pic" sz="quarter" idx="14"/>
          </p:nvPr>
        </p:nvSpPr>
        <p:spPr>
          <a:xfrm>
            <a:off x="697231" y="1530870"/>
            <a:ext cx="3684175" cy="2145088"/>
          </a:xfrm>
          <a:solidFill>
            <a:srgbClr val="E1E9EA">
              <a:alpha val="70000"/>
            </a:srgbClr>
          </a:solidFill>
        </p:spPr>
        <p:txBody>
          <a:bodyPr rtlCol="0">
            <a:normAutofit/>
          </a:bodyPr>
          <a:lstStyle>
            <a:lvl1pPr>
              <a:defRPr lang="en-US" sz="1800"/>
            </a:lvl1pPr>
          </a:lstStyle>
          <a:p>
            <a:pPr lvl="0"/>
            <a:endParaRPr lang="en-US" noProof="0"/>
          </a:p>
        </p:txBody>
      </p:sp>
      <p:sp>
        <p:nvSpPr>
          <p:cNvPr id="12" name="Picture Placeholder 2"/>
          <p:cNvSpPr>
            <a:spLocks noGrp="1"/>
          </p:cNvSpPr>
          <p:nvPr>
            <p:ph type="pic" sz="quarter" idx="15"/>
          </p:nvPr>
        </p:nvSpPr>
        <p:spPr>
          <a:xfrm>
            <a:off x="4762597" y="1530870"/>
            <a:ext cx="3684175" cy="2145088"/>
          </a:xfrm>
          <a:solidFill>
            <a:srgbClr val="E1E9EA">
              <a:alpha val="70000"/>
            </a:srgbClr>
          </a:solidFill>
        </p:spPr>
        <p:txBody>
          <a:bodyPr rtlCol="0">
            <a:normAutofit/>
          </a:bodyPr>
          <a:lstStyle>
            <a:lvl1pPr>
              <a:defRPr lang="en-US" sz="1800"/>
            </a:lvl1pPr>
          </a:lstStyle>
          <a:p>
            <a:pPr lvl="0"/>
            <a:endParaRPr lang="en-US" noProof="0"/>
          </a:p>
        </p:txBody>
      </p:sp>
      <p:pic>
        <p:nvPicPr>
          <p:cNvPr id="5" name="Picture 2" descr="C:\Users\User\Desktop\logo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5269" y="148830"/>
            <a:ext cx="338138" cy="3786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Заголовок 2"/>
          <p:cNvSpPr>
            <a:spLocks noGrp="1"/>
          </p:cNvSpPr>
          <p:nvPr>
            <p:ph type="title"/>
          </p:nvPr>
        </p:nvSpPr>
        <p:spPr>
          <a:xfrm>
            <a:off x="1438276" y="171452"/>
            <a:ext cx="7515225" cy="441721"/>
          </a:xfrm>
        </p:spPr>
        <p:txBody>
          <a:bodyPr/>
          <a:lstStyle>
            <a:lvl1pPr algn="ctr">
              <a:defRPr/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4287233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_ScreenMock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/>
          <p:cNvSpPr>
            <a:spLocks noGrp="1"/>
          </p:cNvSpPr>
          <p:nvPr>
            <p:ph type="pic" sz="quarter" idx="10"/>
          </p:nvPr>
        </p:nvSpPr>
        <p:spPr>
          <a:xfrm>
            <a:off x="5622409" y="1769018"/>
            <a:ext cx="2512443" cy="1936332"/>
          </a:xfrm>
          <a:custGeom>
            <a:avLst/>
            <a:gdLst>
              <a:gd name="connsiteX0" fmla="*/ 3349924 w 3349924"/>
              <a:gd name="connsiteY0" fmla="*/ 0 h 2581776"/>
              <a:gd name="connsiteX1" fmla="*/ 3035599 w 3349924"/>
              <a:gd name="connsiteY1" fmla="*/ 2581776 h 2581776"/>
              <a:gd name="connsiteX2" fmla="*/ 0 w 3349924"/>
              <a:gd name="connsiteY2" fmla="*/ 2181726 h 2581776"/>
              <a:gd name="connsiteX3" fmla="*/ 409575 w 3349924"/>
              <a:gd name="connsiteY3" fmla="*/ 361950 h 25817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349924" h="2581776">
                <a:moveTo>
                  <a:pt x="3349924" y="0"/>
                </a:moveTo>
                <a:lnTo>
                  <a:pt x="3035599" y="2581776"/>
                </a:lnTo>
                <a:lnTo>
                  <a:pt x="0" y="2181726"/>
                </a:lnTo>
                <a:lnTo>
                  <a:pt x="409575" y="361950"/>
                </a:ln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  <p:pic>
        <p:nvPicPr>
          <p:cNvPr id="3" name="Picture 2" descr="C:\Users\User\Desktop\logo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5269" y="148830"/>
            <a:ext cx="338138" cy="3786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Заголовок 2"/>
          <p:cNvSpPr>
            <a:spLocks noGrp="1"/>
          </p:cNvSpPr>
          <p:nvPr>
            <p:ph type="title"/>
          </p:nvPr>
        </p:nvSpPr>
        <p:spPr>
          <a:xfrm>
            <a:off x="1438276" y="171452"/>
            <a:ext cx="7515225" cy="441721"/>
          </a:xfrm>
        </p:spPr>
        <p:txBody>
          <a:bodyPr/>
          <a:lstStyle>
            <a:lvl1pPr algn="ctr">
              <a:defRPr/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65408012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/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1416327"/>
            <a:ext cx="9144000" cy="1707046"/>
          </a:xfrm>
        </p:spPr>
        <p:txBody>
          <a:bodyPr rtlCol="0">
            <a:normAutofit/>
          </a:bodyPr>
          <a:lstStyle/>
          <a:p>
            <a:pPr lvl="0"/>
            <a:endParaRPr lang="en-US" noProof="0"/>
          </a:p>
        </p:txBody>
      </p:sp>
      <p:pic>
        <p:nvPicPr>
          <p:cNvPr id="4" name="Picture 2" descr="C:\Users\User\Desktop\logo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5269" y="148830"/>
            <a:ext cx="338138" cy="3786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Заголовок 2"/>
          <p:cNvSpPr>
            <a:spLocks noGrp="1"/>
          </p:cNvSpPr>
          <p:nvPr>
            <p:ph type="title"/>
          </p:nvPr>
        </p:nvSpPr>
        <p:spPr>
          <a:xfrm>
            <a:off x="1438276" y="171452"/>
            <a:ext cx="7515225" cy="441721"/>
          </a:xfrm>
        </p:spPr>
        <p:txBody>
          <a:bodyPr/>
          <a:lstStyle>
            <a:lvl1pPr algn="ctr">
              <a:defRPr/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6406778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1_ScreenMock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9"/>
          <p:cNvSpPr>
            <a:spLocks noGrp="1"/>
          </p:cNvSpPr>
          <p:nvPr>
            <p:ph type="pic" sz="quarter" idx="10"/>
          </p:nvPr>
        </p:nvSpPr>
        <p:spPr>
          <a:xfrm>
            <a:off x="1013818" y="2103848"/>
            <a:ext cx="2618959" cy="2618958"/>
          </a:xfrm>
          <a:custGeom>
            <a:avLst/>
            <a:gdLst>
              <a:gd name="connsiteX0" fmla="*/ 1745973 w 3491945"/>
              <a:gd name="connsiteY0" fmla="*/ 0 h 3491944"/>
              <a:gd name="connsiteX1" fmla="*/ 3491945 w 3491945"/>
              <a:gd name="connsiteY1" fmla="*/ 1745972 h 3491944"/>
              <a:gd name="connsiteX2" fmla="*/ 1745973 w 3491945"/>
              <a:gd name="connsiteY2" fmla="*/ 3491944 h 3491944"/>
              <a:gd name="connsiteX3" fmla="*/ 0 w 3491945"/>
              <a:gd name="connsiteY3" fmla="*/ 1745972 h 34919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491945" h="3491944">
                <a:moveTo>
                  <a:pt x="1745973" y="0"/>
                </a:moveTo>
                <a:lnTo>
                  <a:pt x="3491945" y="1745972"/>
                </a:lnTo>
                <a:lnTo>
                  <a:pt x="1745973" y="3491944"/>
                </a:lnTo>
                <a:lnTo>
                  <a:pt x="0" y="1745972"/>
                </a:ln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  <p:sp>
        <p:nvSpPr>
          <p:cNvPr id="13" name="Picture Placeholder 12"/>
          <p:cNvSpPr>
            <a:spLocks noGrp="1"/>
          </p:cNvSpPr>
          <p:nvPr>
            <p:ph type="pic" sz="quarter" idx="11"/>
          </p:nvPr>
        </p:nvSpPr>
        <p:spPr>
          <a:xfrm>
            <a:off x="3254783" y="1185862"/>
            <a:ext cx="2618959" cy="2618958"/>
          </a:xfrm>
          <a:custGeom>
            <a:avLst/>
            <a:gdLst>
              <a:gd name="connsiteX0" fmla="*/ 1745973 w 3491945"/>
              <a:gd name="connsiteY0" fmla="*/ 0 h 3491944"/>
              <a:gd name="connsiteX1" fmla="*/ 3491945 w 3491945"/>
              <a:gd name="connsiteY1" fmla="*/ 1745972 h 3491944"/>
              <a:gd name="connsiteX2" fmla="*/ 1745973 w 3491945"/>
              <a:gd name="connsiteY2" fmla="*/ 3491944 h 3491944"/>
              <a:gd name="connsiteX3" fmla="*/ 0 w 3491945"/>
              <a:gd name="connsiteY3" fmla="*/ 1745972 h 34919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491945" h="3491944">
                <a:moveTo>
                  <a:pt x="1745973" y="0"/>
                </a:moveTo>
                <a:lnTo>
                  <a:pt x="3491945" y="1745972"/>
                </a:lnTo>
                <a:lnTo>
                  <a:pt x="1745973" y="3491944"/>
                </a:lnTo>
                <a:lnTo>
                  <a:pt x="0" y="1745972"/>
                </a:ln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  <p:sp>
        <p:nvSpPr>
          <p:cNvPr id="15" name="Picture Placeholder 14"/>
          <p:cNvSpPr>
            <a:spLocks noGrp="1"/>
          </p:cNvSpPr>
          <p:nvPr>
            <p:ph type="pic" sz="quarter" idx="12"/>
          </p:nvPr>
        </p:nvSpPr>
        <p:spPr>
          <a:xfrm>
            <a:off x="5495747" y="2009350"/>
            <a:ext cx="2618959" cy="2618958"/>
          </a:xfrm>
          <a:custGeom>
            <a:avLst/>
            <a:gdLst>
              <a:gd name="connsiteX0" fmla="*/ 1745973 w 3491945"/>
              <a:gd name="connsiteY0" fmla="*/ 0 h 3491944"/>
              <a:gd name="connsiteX1" fmla="*/ 3491945 w 3491945"/>
              <a:gd name="connsiteY1" fmla="*/ 1745972 h 3491944"/>
              <a:gd name="connsiteX2" fmla="*/ 1745973 w 3491945"/>
              <a:gd name="connsiteY2" fmla="*/ 3491944 h 3491944"/>
              <a:gd name="connsiteX3" fmla="*/ 0 w 3491945"/>
              <a:gd name="connsiteY3" fmla="*/ 1745972 h 34919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491945" h="3491944">
                <a:moveTo>
                  <a:pt x="1745973" y="0"/>
                </a:moveTo>
                <a:lnTo>
                  <a:pt x="3491945" y="1745972"/>
                </a:lnTo>
                <a:lnTo>
                  <a:pt x="1745973" y="3491944"/>
                </a:lnTo>
                <a:lnTo>
                  <a:pt x="0" y="1745972"/>
                </a:ln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  <p:pic>
        <p:nvPicPr>
          <p:cNvPr id="5" name="Picture 2" descr="C:\Users\User\Desktop\logo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5269" y="148830"/>
            <a:ext cx="338138" cy="3786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Заголовок 2"/>
          <p:cNvSpPr>
            <a:spLocks noGrp="1"/>
          </p:cNvSpPr>
          <p:nvPr>
            <p:ph type="title"/>
          </p:nvPr>
        </p:nvSpPr>
        <p:spPr>
          <a:xfrm>
            <a:off x="1438276" y="171452"/>
            <a:ext cx="7515225" cy="441721"/>
          </a:xfrm>
        </p:spPr>
        <p:txBody>
          <a:bodyPr/>
          <a:lstStyle>
            <a:lvl1pPr algn="ctr">
              <a:defRPr/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61610357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9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icture Placeholder 17"/>
          <p:cNvSpPr>
            <a:spLocks noGrp="1"/>
          </p:cNvSpPr>
          <p:nvPr>
            <p:ph type="pic" sz="quarter" idx="10"/>
          </p:nvPr>
        </p:nvSpPr>
        <p:spPr>
          <a:xfrm>
            <a:off x="1007917" y="1179022"/>
            <a:ext cx="1150166" cy="1150164"/>
          </a:xfrm>
          <a:custGeom>
            <a:avLst/>
            <a:gdLst>
              <a:gd name="connsiteX0" fmla="*/ 766777 w 1533554"/>
              <a:gd name="connsiteY0" fmla="*/ 0 h 1533552"/>
              <a:gd name="connsiteX1" fmla="*/ 1533554 w 1533554"/>
              <a:gd name="connsiteY1" fmla="*/ 766776 h 1533552"/>
              <a:gd name="connsiteX2" fmla="*/ 766777 w 1533554"/>
              <a:gd name="connsiteY2" fmla="*/ 1533552 h 1533552"/>
              <a:gd name="connsiteX3" fmla="*/ 0 w 1533554"/>
              <a:gd name="connsiteY3" fmla="*/ 766776 h 1533552"/>
              <a:gd name="connsiteX4" fmla="*/ 766777 w 1533554"/>
              <a:gd name="connsiteY4" fmla="*/ 0 h 15335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33554" h="1533552">
                <a:moveTo>
                  <a:pt x="766777" y="0"/>
                </a:moveTo>
                <a:cubicBezTo>
                  <a:pt x="1190256" y="0"/>
                  <a:pt x="1533554" y="343297"/>
                  <a:pt x="1533554" y="766776"/>
                </a:cubicBezTo>
                <a:cubicBezTo>
                  <a:pt x="1533554" y="1190255"/>
                  <a:pt x="1190256" y="1533552"/>
                  <a:pt x="766777" y="1533552"/>
                </a:cubicBezTo>
                <a:cubicBezTo>
                  <a:pt x="343298" y="1533552"/>
                  <a:pt x="0" y="1190255"/>
                  <a:pt x="0" y="766776"/>
                </a:cubicBezTo>
                <a:cubicBezTo>
                  <a:pt x="0" y="343297"/>
                  <a:pt x="343298" y="0"/>
                  <a:pt x="766777" y="0"/>
                </a:cubicBez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  <p:sp>
        <p:nvSpPr>
          <p:cNvPr id="21" name="Picture Placeholder 20"/>
          <p:cNvSpPr>
            <a:spLocks noGrp="1"/>
          </p:cNvSpPr>
          <p:nvPr>
            <p:ph type="pic" sz="quarter" idx="11"/>
          </p:nvPr>
        </p:nvSpPr>
        <p:spPr>
          <a:xfrm>
            <a:off x="3000585" y="1179020"/>
            <a:ext cx="1150166" cy="1150164"/>
          </a:xfrm>
          <a:custGeom>
            <a:avLst/>
            <a:gdLst>
              <a:gd name="connsiteX0" fmla="*/ 766777 w 1533554"/>
              <a:gd name="connsiteY0" fmla="*/ 0 h 1533552"/>
              <a:gd name="connsiteX1" fmla="*/ 1533554 w 1533554"/>
              <a:gd name="connsiteY1" fmla="*/ 766776 h 1533552"/>
              <a:gd name="connsiteX2" fmla="*/ 766777 w 1533554"/>
              <a:gd name="connsiteY2" fmla="*/ 1533552 h 1533552"/>
              <a:gd name="connsiteX3" fmla="*/ 0 w 1533554"/>
              <a:gd name="connsiteY3" fmla="*/ 766776 h 1533552"/>
              <a:gd name="connsiteX4" fmla="*/ 766777 w 1533554"/>
              <a:gd name="connsiteY4" fmla="*/ 0 h 15335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33554" h="1533552">
                <a:moveTo>
                  <a:pt x="766777" y="0"/>
                </a:moveTo>
                <a:cubicBezTo>
                  <a:pt x="1190256" y="0"/>
                  <a:pt x="1533554" y="343297"/>
                  <a:pt x="1533554" y="766776"/>
                </a:cubicBezTo>
                <a:cubicBezTo>
                  <a:pt x="1533554" y="1190255"/>
                  <a:pt x="1190256" y="1533552"/>
                  <a:pt x="766777" y="1533552"/>
                </a:cubicBezTo>
                <a:cubicBezTo>
                  <a:pt x="343298" y="1533552"/>
                  <a:pt x="0" y="1190255"/>
                  <a:pt x="0" y="766776"/>
                </a:cubicBezTo>
                <a:cubicBezTo>
                  <a:pt x="0" y="343297"/>
                  <a:pt x="343298" y="0"/>
                  <a:pt x="766777" y="0"/>
                </a:cubicBez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  <p:sp>
        <p:nvSpPr>
          <p:cNvPr id="23" name="Picture Placeholder 22"/>
          <p:cNvSpPr>
            <a:spLocks noGrp="1"/>
          </p:cNvSpPr>
          <p:nvPr>
            <p:ph type="pic" sz="quarter" idx="12"/>
          </p:nvPr>
        </p:nvSpPr>
        <p:spPr>
          <a:xfrm>
            <a:off x="4993252" y="1179020"/>
            <a:ext cx="1150166" cy="1150164"/>
          </a:xfrm>
          <a:custGeom>
            <a:avLst/>
            <a:gdLst>
              <a:gd name="connsiteX0" fmla="*/ 766777 w 1533554"/>
              <a:gd name="connsiteY0" fmla="*/ 0 h 1533552"/>
              <a:gd name="connsiteX1" fmla="*/ 1533554 w 1533554"/>
              <a:gd name="connsiteY1" fmla="*/ 766776 h 1533552"/>
              <a:gd name="connsiteX2" fmla="*/ 766777 w 1533554"/>
              <a:gd name="connsiteY2" fmla="*/ 1533552 h 1533552"/>
              <a:gd name="connsiteX3" fmla="*/ 0 w 1533554"/>
              <a:gd name="connsiteY3" fmla="*/ 766776 h 1533552"/>
              <a:gd name="connsiteX4" fmla="*/ 766777 w 1533554"/>
              <a:gd name="connsiteY4" fmla="*/ 0 h 15335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33554" h="1533552">
                <a:moveTo>
                  <a:pt x="766777" y="0"/>
                </a:moveTo>
                <a:cubicBezTo>
                  <a:pt x="1190256" y="0"/>
                  <a:pt x="1533554" y="343297"/>
                  <a:pt x="1533554" y="766776"/>
                </a:cubicBezTo>
                <a:cubicBezTo>
                  <a:pt x="1533554" y="1190255"/>
                  <a:pt x="1190256" y="1533552"/>
                  <a:pt x="766777" y="1533552"/>
                </a:cubicBezTo>
                <a:cubicBezTo>
                  <a:pt x="343298" y="1533552"/>
                  <a:pt x="0" y="1190255"/>
                  <a:pt x="0" y="766776"/>
                </a:cubicBezTo>
                <a:cubicBezTo>
                  <a:pt x="0" y="343297"/>
                  <a:pt x="343298" y="0"/>
                  <a:pt x="766777" y="0"/>
                </a:cubicBez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  <p:sp>
        <p:nvSpPr>
          <p:cNvPr id="26" name="Picture Placeholder 25"/>
          <p:cNvSpPr>
            <a:spLocks noGrp="1"/>
          </p:cNvSpPr>
          <p:nvPr>
            <p:ph type="pic" sz="quarter" idx="13"/>
          </p:nvPr>
        </p:nvSpPr>
        <p:spPr>
          <a:xfrm>
            <a:off x="6985918" y="1179020"/>
            <a:ext cx="1150166" cy="1150164"/>
          </a:xfrm>
          <a:custGeom>
            <a:avLst/>
            <a:gdLst>
              <a:gd name="connsiteX0" fmla="*/ 766777 w 1533554"/>
              <a:gd name="connsiteY0" fmla="*/ 0 h 1533552"/>
              <a:gd name="connsiteX1" fmla="*/ 1533554 w 1533554"/>
              <a:gd name="connsiteY1" fmla="*/ 766776 h 1533552"/>
              <a:gd name="connsiteX2" fmla="*/ 766777 w 1533554"/>
              <a:gd name="connsiteY2" fmla="*/ 1533552 h 1533552"/>
              <a:gd name="connsiteX3" fmla="*/ 0 w 1533554"/>
              <a:gd name="connsiteY3" fmla="*/ 766776 h 1533552"/>
              <a:gd name="connsiteX4" fmla="*/ 766777 w 1533554"/>
              <a:gd name="connsiteY4" fmla="*/ 0 h 15335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33554" h="1533552">
                <a:moveTo>
                  <a:pt x="766777" y="0"/>
                </a:moveTo>
                <a:cubicBezTo>
                  <a:pt x="1190256" y="0"/>
                  <a:pt x="1533554" y="343297"/>
                  <a:pt x="1533554" y="766776"/>
                </a:cubicBezTo>
                <a:cubicBezTo>
                  <a:pt x="1533554" y="1190255"/>
                  <a:pt x="1190256" y="1533552"/>
                  <a:pt x="766777" y="1533552"/>
                </a:cubicBezTo>
                <a:cubicBezTo>
                  <a:pt x="343298" y="1533552"/>
                  <a:pt x="0" y="1190255"/>
                  <a:pt x="0" y="766776"/>
                </a:cubicBezTo>
                <a:cubicBezTo>
                  <a:pt x="0" y="343297"/>
                  <a:pt x="343298" y="0"/>
                  <a:pt x="766777" y="0"/>
                </a:cubicBez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  <p:sp>
        <p:nvSpPr>
          <p:cNvPr id="29" name="Picture Placeholder 28"/>
          <p:cNvSpPr>
            <a:spLocks noGrp="1"/>
          </p:cNvSpPr>
          <p:nvPr>
            <p:ph type="pic" sz="quarter" idx="14"/>
          </p:nvPr>
        </p:nvSpPr>
        <p:spPr>
          <a:xfrm>
            <a:off x="1007918" y="3005501"/>
            <a:ext cx="1150166" cy="1150164"/>
          </a:xfrm>
          <a:custGeom>
            <a:avLst/>
            <a:gdLst>
              <a:gd name="connsiteX0" fmla="*/ 766777 w 1533554"/>
              <a:gd name="connsiteY0" fmla="*/ 0 h 1533552"/>
              <a:gd name="connsiteX1" fmla="*/ 1533554 w 1533554"/>
              <a:gd name="connsiteY1" fmla="*/ 766776 h 1533552"/>
              <a:gd name="connsiteX2" fmla="*/ 766777 w 1533554"/>
              <a:gd name="connsiteY2" fmla="*/ 1533552 h 1533552"/>
              <a:gd name="connsiteX3" fmla="*/ 0 w 1533554"/>
              <a:gd name="connsiteY3" fmla="*/ 766776 h 1533552"/>
              <a:gd name="connsiteX4" fmla="*/ 766777 w 1533554"/>
              <a:gd name="connsiteY4" fmla="*/ 0 h 15335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33554" h="1533552">
                <a:moveTo>
                  <a:pt x="766777" y="0"/>
                </a:moveTo>
                <a:cubicBezTo>
                  <a:pt x="1190256" y="0"/>
                  <a:pt x="1533554" y="343297"/>
                  <a:pt x="1533554" y="766776"/>
                </a:cubicBezTo>
                <a:cubicBezTo>
                  <a:pt x="1533554" y="1190255"/>
                  <a:pt x="1190256" y="1533552"/>
                  <a:pt x="766777" y="1533552"/>
                </a:cubicBezTo>
                <a:cubicBezTo>
                  <a:pt x="343298" y="1533552"/>
                  <a:pt x="0" y="1190255"/>
                  <a:pt x="0" y="766776"/>
                </a:cubicBezTo>
                <a:cubicBezTo>
                  <a:pt x="0" y="343297"/>
                  <a:pt x="343298" y="0"/>
                  <a:pt x="766777" y="0"/>
                </a:cubicBez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  <p:sp>
        <p:nvSpPr>
          <p:cNvPr id="32" name="Picture Placeholder 31"/>
          <p:cNvSpPr>
            <a:spLocks noGrp="1"/>
          </p:cNvSpPr>
          <p:nvPr>
            <p:ph type="pic" sz="quarter" idx="15"/>
          </p:nvPr>
        </p:nvSpPr>
        <p:spPr>
          <a:xfrm>
            <a:off x="3000584" y="3005500"/>
            <a:ext cx="1150166" cy="1150164"/>
          </a:xfrm>
          <a:custGeom>
            <a:avLst/>
            <a:gdLst>
              <a:gd name="connsiteX0" fmla="*/ 766777 w 1533554"/>
              <a:gd name="connsiteY0" fmla="*/ 0 h 1533552"/>
              <a:gd name="connsiteX1" fmla="*/ 1533554 w 1533554"/>
              <a:gd name="connsiteY1" fmla="*/ 766776 h 1533552"/>
              <a:gd name="connsiteX2" fmla="*/ 766777 w 1533554"/>
              <a:gd name="connsiteY2" fmla="*/ 1533552 h 1533552"/>
              <a:gd name="connsiteX3" fmla="*/ 0 w 1533554"/>
              <a:gd name="connsiteY3" fmla="*/ 766776 h 1533552"/>
              <a:gd name="connsiteX4" fmla="*/ 766777 w 1533554"/>
              <a:gd name="connsiteY4" fmla="*/ 0 h 15335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33554" h="1533552">
                <a:moveTo>
                  <a:pt x="766777" y="0"/>
                </a:moveTo>
                <a:cubicBezTo>
                  <a:pt x="1190256" y="0"/>
                  <a:pt x="1533554" y="343297"/>
                  <a:pt x="1533554" y="766776"/>
                </a:cubicBezTo>
                <a:cubicBezTo>
                  <a:pt x="1533554" y="1190255"/>
                  <a:pt x="1190256" y="1533552"/>
                  <a:pt x="766777" y="1533552"/>
                </a:cubicBezTo>
                <a:cubicBezTo>
                  <a:pt x="343298" y="1533552"/>
                  <a:pt x="0" y="1190255"/>
                  <a:pt x="0" y="766776"/>
                </a:cubicBezTo>
                <a:cubicBezTo>
                  <a:pt x="0" y="343297"/>
                  <a:pt x="343298" y="0"/>
                  <a:pt x="766777" y="0"/>
                </a:cubicBez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  <p:sp>
        <p:nvSpPr>
          <p:cNvPr id="35" name="Picture Placeholder 34"/>
          <p:cNvSpPr>
            <a:spLocks noGrp="1"/>
          </p:cNvSpPr>
          <p:nvPr>
            <p:ph type="pic" sz="quarter" idx="16"/>
          </p:nvPr>
        </p:nvSpPr>
        <p:spPr>
          <a:xfrm>
            <a:off x="4993252" y="3005498"/>
            <a:ext cx="1150166" cy="1150164"/>
          </a:xfrm>
          <a:custGeom>
            <a:avLst/>
            <a:gdLst>
              <a:gd name="connsiteX0" fmla="*/ 766777 w 1533554"/>
              <a:gd name="connsiteY0" fmla="*/ 0 h 1533552"/>
              <a:gd name="connsiteX1" fmla="*/ 1533554 w 1533554"/>
              <a:gd name="connsiteY1" fmla="*/ 766776 h 1533552"/>
              <a:gd name="connsiteX2" fmla="*/ 766777 w 1533554"/>
              <a:gd name="connsiteY2" fmla="*/ 1533552 h 1533552"/>
              <a:gd name="connsiteX3" fmla="*/ 0 w 1533554"/>
              <a:gd name="connsiteY3" fmla="*/ 766776 h 1533552"/>
              <a:gd name="connsiteX4" fmla="*/ 766777 w 1533554"/>
              <a:gd name="connsiteY4" fmla="*/ 0 h 15335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33554" h="1533552">
                <a:moveTo>
                  <a:pt x="766777" y="0"/>
                </a:moveTo>
                <a:cubicBezTo>
                  <a:pt x="1190256" y="0"/>
                  <a:pt x="1533554" y="343297"/>
                  <a:pt x="1533554" y="766776"/>
                </a:cubicBezTo>
                <a:cubicBezTo>
                  <a:pt x="1533554" y="1190255"/>
                  <a:pt x="1190256" y="1533552"/>
                  <a:pt x="766777" y="1533552"/>
                </a:cubicBezTo>
                <a:cubicBezTo>
                  <a:pt x="343298" y="1533552"/>
                  <a:pt x="0" y="1190255"/>
                  <a:pt x="0" y="766776"/>
                </a:cubicBezTo>
                <a:cubicBezTo>
                  <a:pt x="0" y="343297"/>
                  <a:pt x="343298" y="0"/>
                  <a:pt x="766777" y="0"/>
                </a:cubicBez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  <p:sp>
        <p:nvSpPr>
          <p:cNvPr id="38" name="Picture Placeholder 37"/>
          <p:cNvSpPr>
            <a:spLocks noGrp="1"/>
          </p:cNvSpPr>
          <p:nvPr>
            <p:ph type="pic" sz="quarter" idx="17"/>
          </p:nvPr>
        </p:nvSpPr>
        <p:spPr>
          <a:xfrm>
            <a:off x="6985917" y="3005498"/>
            <a:ext cx="1150166" cy="1150164"/>
          </a:xfrm>
          <a:custGeom>
            <a:avLst/>
            <a:gdLst>
              <a:gd name="connsiteX0" fmla="*/ 766777 w 1533554"/>
              <a:gd name="connsiteY0" fmla="*/ 0 h 1533552"/>
              <a:gd name="connsiteX1" fmla="*/ 1533554 w 1533554"/>
              <a:gd name="connsiteY1" fmla="*/ 766776 h 1533552"/>
              <a:gd name="connsiteX2" fmla="*/ 766777 w 1533554"/>
              <a:gd name="connsiteY2" fmla="*/ 1533552 h 1533552"/>
              <a:gd name="connsiteX3" fmla="*/ 0 w 1533554"/>
              <a:gd name="connsiteY3" fmla="*/ 766776 h 1533552"/>
              <a:gd name="connsiteX4" fmla="*/ 766777 w 1533554"/>
              <a:gd name="connsiteY4" fmla="*/ 0 h 15335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33554" h="1533552">
                <a:moveTo>
                  <a:pt x="766777" y="0"/>
                </a:moveTo>
                <a:cubicBezTo>
                  <a:pt x="1190256" y="0"/>
                  <a:pt x="1533554" y="343297"/>
                  <a:pt x="1533554" y="766776"/>
                </a:cubicBezTo>
                <a:cubicBezTo>
                  <a:pt x="1533554" y="1190255"/>
                  <a:pt x="1190256" y="1533552"/>
                  <a:pt x="766777" y="1533552"/>
                </a:cubicBezTo>
                <a:cubicBezTo>
                  <a:pt x="343298" y="1533552"/>
                  <a:pt x="0" y="1190255"/>
                  <a:pt x="0" y="766776"/>
                </a:cubicBezTo>
                <a:cubicBezTo>
                  <a:pt x="0" y="343297"/>
                  <a:pt x="343298" y="0"/>
                  <a:pt x="766777" y="0"/>
                </a:cubicBez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  <p:pic>
        <p:nvPicPr>
          <p:cNvPr id="10" name="Picture 2" descr="C:\Users\User\Desktop\logo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5269" y="148830"/>
            <a:ext cx="338138" cy="3786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Заголовок 2"/>
          <p:cNvSpPr>
            <a:spLocks noGrp="1"/>
          </p:cNvSpPr>
          <p:nvPr>
            <p:ph type="title"/>
          </p:nvPr>
        </p:nvSpPr>
        <p:spPr>
          <a:xfrm>
            <a:off x="1438276" y="171452"/>
            <a:ext cx="7515225" cy="441721"/>
          </a:xfrm>
        </p:spPr>
        <p:txBody>
          <a:bodyPr/>
          <a:lstStyle>
            <a:lvl1pPr algn="ctr">
              <a:defRPr/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82322477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3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1552575" y="171451"/>
            <a:ext cx="7067550" cy="6786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ru-RU" dirty="0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28650" y="1369219"/>
            <a:ext cx="7886700" cy="32635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ru-RU" dirty="0" smtClean="0"/>
              <a:t>Edit Master text styles</a:t>
            </a:r>
          </a:p>
          <a:p>
            <a:pPr lvl="1"/>
            <a:r>
              <a:rPr lang="en-US" altLang="ru-RU" dirty="0" smtClean="0"/>
              <a:t>Second level</a:t>
            </a:r>
          </a:p>
          <a:p>
            <a:pPr lvl="2"/>
            <a:r>
              <a:rPr lang="en-US" altLang="ru-RU" dirty="0" smtClean="0"/>
              <a:t>Third level</a:t>
            </a:r>
          </a:p>
          <a:p>
            <a:pPr lvl="3"/>
            <a:r>
              <a:rPr lang="en-US" altLang="ru-RU" dirty="0" smtClean="0"/>
              <a:t>Fourth level</a:t>
            </a:r>
          </a:p>
          <a:p>
            <a:pPr lvl="4"/>
            <a:r>
              <a:rPr lang="en-US" altLang="ru-RU" dirty="0" smtClean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4767264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4EEB9925-F48F-43CB-9CEB-054F594744E4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6/4/2020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4767264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7" name="Picture 2" descr="C:\Users\User\Desktop\logo.png"/>
          <p:cNvPicPr>
            <a:picLocks noChangeAspect="1" noChangeArrowheads="1"/>
          </p:cNvPicPr>
          <p:nvPr userDrawn="1"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5269" y="148830"/>
            <a:ext cx="338138" cy="3786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Прямоугольник 1"/>
          <p:cNvSpPr>
            <a:spLocks noChangeArrowheads="1"/>
          </p:cNvSpPr>
          <p:nvPr userDrawn="1"/>
        </p:nvSpPr>
        <p:spPr bwMode="auto">
          <a:xfrm>
            <a:off x="682228" y="95355"/>
            <a:ext cx="865436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altLang="ru-RU" sz="1000" dirty="0" smtClean="0">
                <a:solidFill>
                  <a:srgbClr val="F2AC44"/>
                </a:solidFill>
                <a:cs typeface="Arial" pitchFamily="34" charset="0"/>
              </a:rPr>
              <a:t>Управление финансов Липецкой области</a:t>
            </a:r>
            <a:endParaRPr lang="ru-RU" altLang="ru-RU" sz="1000" dirty="0">
              <a:solidFill>
                <a:srgbClr val="F2AC44"/>
              </a:solidFill>
              <a:cs typeface="Arial" pitchFamily="34" charset="0"/>
            </a:endParaRPr>
          </a:p>
        </p:txBody>
      </p:sp>
      <p:pic>
        <p:nvPicPr>
          <p:cNvPr id="2" name="Picture 2"/>
          <p:cNvPicPr>
            <a:picLocks noChangeAspect="1" noChangeArrowheads="1"/>
          </p:cNvPicPr>
          <p:nvPr userDrawn="1"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06040" y="3678265"/>
            <a:ext cx="1444228" cy="13089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" name="Picture 3"/>
          <p:cNvPicPr>
            <a:picLocks noChangeAspect="1" noChangeArrowheads="1"/>
          </p:cNvPicPr>
          <p:nvPr userDrawn="1"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24520" y="3825519"/>
            <a:ext cx="1007269" cy="10144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727680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</p:sldLayoutIdLst>
  <p:timing>
    <p:tnLst>
      <p:par>
        <p:cTn id="1" dur="indefinite" restart="never" nodeType="tmRoot"/>
      </p:par>
    </p:tnLst>
  </p:timing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otham Pro" pitchFamily="2" charset="0"/>
        </a:defRPr>
      </a:lvl2pPr>
      <a:lvl3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otham Pro" pitchFamily="2" charset="0"/>
        </a:defRPr>
      </a:lvl3pPr>
      <a:lvl4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otham Pro" pitchFamily="2" charset="0"/>
        </a:defRPr>
      </a:lvl4pPr>
      <a:lvl5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otham Pro" pitchFamily="2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otham Pro" pitchFamily="2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otham Pro" pitchFamily="2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otham Pro" pitchFamily="2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otham Pro" pitchFamily="2" charset="0"/>
        </a:defRPr>
      </a:lvl9pPr>
    </p:titleStyle>
    <p:bodyStyle>
      <a:lvl1pPr marL="228600" indent="-228600" algn="l" rtl="0" fontAlgn="base">
        <a:lnSpc>
          <a:spcPct val="90000"/>
        </a:lnSpc>
        <a:spcBef>
          <a:spcPts val="1000"/>
        </a:spcBef>
        <a:spcAft>
          <a:spcPct val="0"/>
        </a:spcAft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1126603" y="276945"/>
            <a:ext cx="7477845" cy="1080120"/>
          </a:xfrm>
        </p:spPr>
        <p:txBody>
          <a:bodyPr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r>
              <a:rPr lang="ru-RU" sz="1800" b="1" dirty="0" smtClean="0">
                <a:ln/>
                <a:solidFill>
                  <a:schemeClr val="accent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Предоставление </a:t>
            </a:r>
            <a:r>
              <a:rPr lang="ru-RU" sz="18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мер налоговой поддержки организациям и индивидуальным предпринимателям, осуществляющим деятельность в наиболее пострадавших отраслях экономики в связи с распространением новой коронавирусной инфекции</a:t>
            </a:r>
            <a:endParaRPr lang="ru-RU" sz="1800" b="1" dirty="0">
              <a:ln/>
              <a:solidFill>
                <a:schemeClr val="accent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539552" y="1347614"/>
            <a:ext cx="8064896" cy="498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539949" y="1692388"/>
            <a:ext cx="7643365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целях создания благоприятных условий для осуществления самозанятыми гражданами и индивидуальными предпринимателями деятельности, реализации их прав на применение специального налогового режима принят  закон Липецкой области от 29 мая 2020 года №389-ОЗ «О введении на территории Липецкой области специального налогового режима «Налог на профессиональный доход». Указанным режимом смогут воспользоваться физические лица, получающие доходы от осуществления деятельности  в размере не более 2,4 млн. руб. в год, не имеющие работодателя и не привлекающие наемных работников по трудовым договорам.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99925363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ipeck">
  <a:themeElements>
    <a:clrScheme name="Липецкая Област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D93333"/>
      </a:accent1>
      <a:accent2>
        <a:srgbClr val="F2AC44"/>
      </a:accent2>
      <a:accent3>
        <a:srgbClr val="92D050"/>
      </a:accent3>
      <a:accent4>
        <a:srgbClr val="007FAC"/>
      </a:accent4>
      <a:accent5>
        <a:srgbClr val="007FAC"/>
      </a:accent5>
      <a:accent6>
        <a:srgbClr val="00668A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81</TotalTime>
  <Words>23</Words>
  <Application>Microsoft Office PowerPoint</Application>
  <PresentationFormat>Экран (16:9)</PresentationFormat>
  <Paragraphs>3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Lipeck</vt:lpstr>
      <vt:lpstr>Предоставление мер налоговой поддержки организациям и индивидуальным предпринимателям, осуществляющим деятельность в наиболее пострадавших отраслях экономики в связи с распространением новой коронавирусной инфекции</vt:lpstr>
    </vt:vector>
  </TitlesOfParts>
  <Company>diakov.net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Проект «Бережливый регион»</dc:title>
  <dc:creator>u2051n11</dc:creator>
  <cp:lastModifiedBy>u2051n11</cp:lastModifiedBy>
  <cp:revision>34</cp:revision>
  <dcterms:created xsi:type="dcterms:W3CDTF">2019-03-07T09:11:20Z</dcterms:created>
  <dcterms:modified xsi:type="dcterms:W3CDTF">2020-06-04T10:48:19Z</dcterms:modified>
</cp:coreProperties>
</file>