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5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6/17/2020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126603" y="276945"/>
            <a:ext cx="7477845" cy="108012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регионов РФ по конкурентности закупок</a:t>
            </a:r>
            <a:endParaRPr lang="ru-RU" sz="24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150182"/>
            <a:ext cx="8064896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949" y="1203598"/>
            <a:ext cx="76433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Счётная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палата провела оценку конкурентности закупок в Российской Федерации и вывела «Обобщённый индекс конкурентности закупок» за период с 2014 по 2019 год включительно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Липецкая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 очередной раз продемонстрировала высокие результаты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соответствии с Рейтингами, опубликованными на портале «Госрасходы», в пятерку лидеров среди субъектов РФ по количеству закупок с 4-6 участниками вошли Липецкая, Мурманская, Ульяновская, Оренбургская и Ленинградская области. По суммам конкурентных закупок первыми стали Ульяновская, Липецкая и Ленинградская области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достигнуты благодаря эффективному взаимодействию регионального регулятора контрактной системы в сфере закупок и заказчиков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Липецкой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</Words>
  <Application>Microsoft Office PowerPoint</Application>
  <PresentationFormat>Экран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Рейтинг регионов РФ по конкурентности закупок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37</cp:revision>
  <dcterms:created xsi:type="dcterms:W3CDTF">2019-03-07T09:11:20Z</dcterms:created>
  <dcterms:modified xsi:type="dcterms:W3CDTF">2020-06-17T12:43:01Z</dcterms:modified>
</cp:coreProperties>
</file>