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92118" r:id="rId1"/>
  </p:sldMasterIdLst>
  <p:notesMasterIdLst>
    <p:notesMasterId r:id="rId4"/>
  </p:notesMasterIdLst>
  <p:handoutMasterIdLst>
    <p:handoutMasterId r:id="rId5"/>
  </p:handoutMasterIdLst>
  <p:sldIdLst>
    <p:sldId id="3084" r:id="rId2"/>
    <p:sldId id="3085" r:id="rId3"/>
  </p:sldIdLst>
  <p:sldSz cx="9906000" cy="6858000" type="A4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ADB7DF-0DCD-4BEC-8B22-2B09BDAE43C7}">
          <p14:sldIdLst>
            <p14:sldId id="3084"/>
            <p14:sldId id="3085"/>
          </p14:sldIdLst>
        </p14:section>
        <p14:section name="Раздел без заголовка" id="{C973758B-F81F-4F7F-84F9-213B1C8434E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71" userDrawn="1">
          <p15:clr>
            <a:srgbClr val="A4A3A4"/>
          </p15:clr>
        </p15:guide>
        <p15:guide id="3" pos="3143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43" userDrawn="1">
          <p15:clr>
            <a:srgbClr val="A4A3A4"/>
          </p15:clr>
        </p15:guide>
        <p15:guide id="3" orient="horz" pos="3126" userDrawn="1">
          <p15:clr>
            <a:srgbClr val="A4A3A4"/>
          </p15:clr>
        </p15:guide>
        <p15:guide id="4" orient="horz" pos="2128" userDrawn="1">
          <p15:clr>
            <a:srgbClr val="A4A3A4"/>
          </p15:clr>
        </p15:guide>
        <p15:guide id="5" orient="horz" pos="2139" userDrawn="1">
          <p15:clr>
            <a:srgbClr val="A4A3A4"/>
          </p15:clr>
        </p15:guide>
        <p15:guide id="6" pos="3130" userDrawn="1">
          <p15:clr>
            <a:srgbClr val="A4A3A4"/>
          </p15:clr>
        </p15:guide>
        <p15:guide id="7" orient="horz" pos="4684" userDrawn="1">
          <p15:clr>
            <a:srgbClr val="A4A3A4"/>
          </p15:clr>
        </p15:guide>
        <p15:guide id="8" orient="horz" pos="4709" userDrawn="1">
          <p15:clr>
            <a:srgbClr val="A4A3A4"/>
          </p15:clr>
        </p15:guide>
        <p15:guide id="9" orient="horz" pos="3205" userDrawn="1">
          <p15:clr>
            <a:srgbClr val="A4A3A4"/>
          </p15:clr>
        </p15:guide>
        <p15:guide id="10" orient="horz" pos="3225" userDrawn="1">
          <p15:clr>
            <a:srgbClr val="A4A3A4"/>
          </p15:clr>
        </p15:guide>
        <p15:guide id="11" pos="1533" userDrawn="1">
          <p15:clr>
            <a:srgbClr val="A4A3A4"/>
          </p15:clr>
        </p15:guide>
        <p15:guide id="12" pos="2238" userDrawn="1">
          <p15:clr>
            <a:srgbClr val="A4A3A4"/>
          </p15:clr>
        </p15:guide>
        <p15:guide id="13" orient="horz" pos="3018" userDrawn="1">
          <p15:clr>
            <a:srgbClr val="A4A3A4"/>
          </p15:clr>
        </p15:guide>
        <p15:guide id="14" orient="horz" pos="3032" userDrawn="1">
          <p15:clr>
            <a:srgbClr val="A4A3A4"/>
          </p15:clr>
        </p15:guide>
        <p15:guide id="15" orient="horz" pos="2064" userDrawn="1">
          <p15:clr>
            <a:srgbClr val="A4A3A4"/>
          </p15:clr>
        </p15:guide>
        <p15:guide id="16" orient="horz" pos="2076" userDrawn="1">
          <p15:clr>
            <a:srgbClr val="A4A3A4"/>
          </p15:clr>
        </p15:guide>
        <p15:guide id="17" orient="horz" pos="4543" userDrawn="1">
          <p15:clr>
            <a:srgbClr val="A4A3A4"/>
          </p15:clr>
        </p15:guide>
        <p15:guide id="18" orient="horz" pos="4568" userDrawn="1">
          <p15:clr>
            <a:srgbClr val="A4A3A4"/>
          </p15:clr>
        </p15:guide>
        <p15:guide id="19" orient="horz" pos="3109" userDrawn="1">
          <p15:clr>
            <a:srgbClr val="A4A3A4"/>
          </p15:clr>
        </p15:guide>
        <p15:guide id="20" pos="2052" userDrawn="1">
          <p15:clr>
            <a:srgbClr val="A4A3A4"/>
          </p15:clr>
        </p15:guide>
        <p15:guide id="21" pos="2997" userDrawn="1">
          <p15:clr>
            <a:srgbClr val="A4A3A4"/>
          </p15:clr>
        </p15:guide>
        <p15:guide id="22" pos="1468" userDrawn="1">
          <p15:clr>
            <a:srgbClr val="A4A3A4"/>
          </p15:clr>
        </p15:guide>
        <p15:guide id="23" orient="horz" pos="3111" userDrawn="1">
          <p15:clr>
            <a:srgbClr val="A4A3A4"/>
          </p15:clr>
        </p15:guide>
        <p15:guide id="24" orient="horz" pos="3128" userDrawn="1">
          <p15:clr>
            <a:srgbClr val="A4A3A4"/>
          </p15:clr>
        </p15:guide>
        <p15:guide id="25" orient="horz" pos="2129" userDrawn="1">
          <p15:clr>
            <a:srgbClr val="A4A3A4"/>
          </p15:clr>
        </p15:guide>
        <p15:guide id="26" orient="horz" pos="2140" userDrawn="1">
          <p15:clr>
            <a:srgbClr val="A4A3A4"/>
          </p15:clr>
        </p15:guide>
        <p15:guide id="27" orient="horz" pos="4686" userDrawn="1">
          <p15:clr>
            <a:srgbClr val="A4A3A4"/>
          </p15:clr>
        </p15:guide>
        <p15:guide id="28" orient="horz" pos="4711" userDrawn="1">
          <p15:clr>
            <a:srgbClr val="A4A3A4"/>
          </p15:clr>
        </p15:guide>
        <p15:guide id="29" orient="horz" pos="3207" userDrawn="1">
          <p15:clr>
            <a:srgbClr val="A4A3A4"/>
          </p15:clr>
        </p15:guide>
        <p15:guide id="30" orient="horz" pos="3227" userDrawn="1">
          <p15:clr>
            <a:srgbClr val="A4A3A4"/>
          </p15:clr>
        </p15:guide>
        <p15:guide id="31" orient="horz" pos="3019" userDrawn="1">
          <p15:clr>
            <a:srgbClr val="A4A3A4"/>
          </p15:clr>
        </p15:guide>
        <p15:guide id="32" orient="horz" pos="3033" userDrawn="1">
          <p15:clr>
            <a:srgbClr val="A4A3A4"/>
          </p15:clr>
        </p15:guide>
        <p15:guide id="33" orient="horz" pos="2065" userDrawn="1">
          <p15:clr>
            <a:srgbClr val="A4A3A4"/>
          </p15:clr>
        </p15:guide>
        <p15:guide id="34" orient="horz" pos="2077" userDrawn="1">
          <p15:clr>
            <a:srgbClr val="A4A3A4"/>
          </p15:clr>
        </p15:guide>
        <p15:guide id="35" orient="horz" pos="4545" userDrawn="1">
          <p15:clr>
            <a:srgbClr val="A4A3A4"/>
          </p15:clr>
        </p15:guide>
        <p15:guide id="36" orient="horz" pos="4570" userDrawn="1">
          <p15:clr>
            <a:srgbClr val="A4A3A4"/>
          </p15:clr>
        </p15:guide>
        <p15:guide id="37" pos="2142" userDrawn="1">
          <p15:clr>
            <a:srgbClr val="A4A3A4"/>
          </p15:clr>
        </p15:guide>
        <p15:guide id="38" pos="3129" userDrawn="1">
          <p15:clr>
            <a:srgbClr val="A4A3A4"/>
          </p15:clr>
        </p15:guide>
        <p15:guide id="39" pos="1532" userDrawn="1">
          <p15:clr>
            <a:srgbClr val="A4A3A4"/>
          </p15:clr>
        </p15:guide>
        <p15:guide id="40" pos="2237" userDrawn="1">
          <p15:clr>
            <a:srgbClr val="A4A3A4"/>
          </p15:clr>
        </p15:guide>
        <p15:guide id="41" pos="2051" userDrawn="1">
          <p15:clr>
            <a:srgbClr val="A4A3A4"/>
          </p15:clr>
        </p15:guide>
        <p15:guide id="42" pos="2996" userDrawn="1">
          <p15:clr>
            <a:srgbClr val="A4A3A4"/>
          </p15:clr>
        </p15:guide>
        <p15:guide id="43" pos="1467" userDrawn="1">
          <p15:clr>
            <a:srgbClr val="A4A3A4"/>
          </p15:clr>
        </p15:guide>
        <p15:guide id="44" orient="horz" pos="3108" userDrawn="1">
          <p15:clr>
            <a:srgbClr val="A4A3A4"/>
          </p15:clr>
        </p15:guide>
        <p15:guide id="45" orient="horz" pos="3125" userDrawn="1">
          <p15:clr>
            <a:srgbClr val="A4A3A4"/>
          </p15:clr>
        </p15:guide>
        <p15:guide id="46" orient="horz" pos="2138" userDrawn="1">
          <p15:clr>
            <a:srgbClr val="A4A3A4"/>
          </p15:clr>
        </p15:guide>
        <p15:guide id="47" orient="horz" pos="4683" userDrawn="1">
          <p15:clr>
            <a:srgbClr val="A4A3A4"/>
          </p15:clr>
        </p15:guide>
        <p15:guide id="48" orient="horz" pos="4707" userDrawn="1">
          <p15:clr>
            <a:srgbClr val="A4A3A4"/>
          </p15:clr>
        </p15:guide>
        <p15:guide id="49" orient="horz" pos="3203" userDrawn="1">
          <p15:clr>
            <a:srgbClr val="A4A3A4"/>
          </p15:clr>
        </p15:guide>
        <p15:guide id="50" orient="horz" pos="3224" userDrawn="1">
          <p15:clr>
            <a:srgbClr val="A4A3A4"/>
          </p15:clr>
        </p15:guide>
        <p15:guide id="51" orient="horz" pos="3016" userDrawn="1">
          <p15:clr>
            <a:srgbClr val="A4A3A4"/>
          </p15:clr>
        </p15:guide>
        <p15:guide id="52" orient="horz" pos="3031" userDrawn="1">
          <p15:clr>
            <a:srgbClr val="A4A3A4"/>
          </p15:clr>
        </p15:guide>
        <p15:guide id="53" orient="horz" pos="2063" userDrawn="1">
          <p15:clr>
            <a:srgbClr val="A4A3A4"/>
          </p15:clr>
        </p15:guide>
        <p15:guide id="54" orient="horz" pos="2075" userDrawn="1">
          <p15:clr>
            <a:srgbClr val="A4A3A4"/>
          </p15:clr>
        </p15:guide>
        <p15:guide id="55" orient="horz" pos="4542" userDrawn="1">
          <p15:clr>
            <a:srgbClr val="A4A3A4"/>
          </p15:clr>
        </p15:guide>
        <p15:guide id="56" orient="horz" pos="4567" userDrawn="1">
          <p15:clr>
            <a:srgbClr val="A4A3A4"/>
          </p15:clr>
        </p15:guide>
        <p15:guide id="57" orient="horz" pos="3127" userDrawn="1">
          <p15:clr>
            <a:srgbClr val="A4A3A4"/>
          </p15:clr>
        </p15:guide>
        <p15:guide id="58" orient="horz" pos="4708" userDrawn="1">
          <p15:clr>
            <a:srgbClr val="A4A3A4"/>
          </p15:clr>
        </p15:guide>
        <p15:guide id="59" orient="horz" pos="3206" userDrawn="1">
          <p15:clr>
            <a:srgbClr val="A4A3A4"/>
          </p15:clr>
        </p15:guide>
        <p15:guide id="60" orient="horz" pos="4544" userDrawn="1">
          <p15:clr>
            <a:srgbClr val="A4A3A4"/>
          </p15:clr>
        </p15:guide>
        <p15:guide id="61" orient="horz" pos="4569" userDrawn="1">
          <p15:clr>
            <a:srgbClr val="A4A3A4"/>
          </p15:clr>
        </p15:guide>
        <p15:guide id="62" pos="2144" userDrawn="1">
          <p15:clr>
            <a:srgbClr val="A4A3A4"/>
          </p15:clr>
        </p15:guide>
        <p15:guide id="63" pos="3131" userDrawn="1">
          <p15:clr>
            <a:srgbClr val="A4A3A4"/>
          </p15:clr>
        </p15:guide>
        <p15:guide id="64" pos="1534" userDrawn="1">
          <p15:clr>
            <a:srgbClr val="A4A3A4"/>
          </p15:clr>
        </p15:guide>
        <p15:guide id="65" pos="2239" userDrawn="1">
          <p15:clr>
            <a:srgbClr val="A4A3A4"/>
          </p15:clr>
        </p15:guide>
        <p15:guide id="66" pos="2053" userDrawn="1">
          <p15:clr>
            <a:srgbClr val="A4A3A4"/>
          </p15:clr>
        </p15:guide>
        <p15:guide id="67" pos="2998" userDrawn="1">
          <p15:clr>
            <a:srgbClr val="A4A3A4"/>
          </p15:clr>
        </p15:guide>
        <p15:guide id="68" pos="1469" userDrawn="1">
          <p15:clr>
            <a:srgbClr val="A4A3A4"/>
          </p15:clr>
        </p15:guide>
        <p15:guide id="69" orient="horz" pos="3093" userDrawn="1">
          <p15:clr>
            <a:srgbClr val="A4A3A4"/>
          </p15:clr>
        </p15:guide>
        <p15:guide id="70" orient="horz" pos="2116" userDrawn="1">
          <p15:clr>
            <a:srgbClr val="A4A3A4"/>
          </p15:clr>
        </p15:guide>
        <p15:guide id="71" orient="horz" pos="2127" userDrawn="1">
          <p15:clr>
            <a:srgbClr val="A4A3A4"/>
          </p15:clr>
        </p15:guide>
        <p15:guide id="72" orient="horz" pos="4659" userDrawn="1">
          <p15:clr>
            <a:srgbClr val="A4A3A4"/>
          </p15:clr>
        </p15:guide>
        <p15:guide id="73" orient="horz" pos="3188" userDrawn="1">
          <p15:clr>
            <a:srgbClr val="A4A3A4"/>
          </p15:clr>
        </p15:guide>
        <p15:guide id="74" orient="horz" pos="3002" userDrawn="1">
          <p15:clr>
            <a:srgbClr val="A4A3A4"/>
          </p15:clr>
        </p15:guide>
        <p15:guide id="75" orient="horz" pos="2053" userDrawn="1">
          <p15:clr>
            <a:srgbClr val="A4A3A4"/>
          </p15:clr>
        </p15:guide>
        <p15:guide id="76" orient="horz" pos="4518" userDrawn="1">
          <p15:clr>
            <a:srgbClr val="A4A3A4"/>
          </p15:clr>
        </p15:guide>
        <p15:guide id="77" orient="horz" pos="3092" userDrawn="1">
          <p15:clr>
            <a:srgbClr val="A4A3A4"/>
          </p15:clr>
        </p15:guide>
        <p15:guide id="78" orient="horz" pos="3094" userDrawn="1">
          <p15:clr>
            <a:srgbClr val="A4A3A4"/>
          </p15:clr>
        </p15:guide>
        <p15:guide id="79" orient="horz" pos="2117" userDrawn="1">
          <p15:clr>
            <a:srgbClr val="A4A3A4"/>
          </p15:clr>
        </p15:guide>
        <p15:guide id="80" orient="horz" pos="4661" userDrawn="1">
          <p15:clr>
            <a:srgbClr val="A4A3A4"/>
          </p15:clr>
        </p15:guide>
        <p15:guide id="81" orient="horz" pos="3190" userDrawn="1">
          <p15:clr>
            <a:srgbClr val="A4A3A4"/>
          </p15:clr>
        </p15:guide>
        <p15:guide id="82" orient="horz" pos="3209" userDrawn="1">
          <p15:clr>
            <a:srgbClr val="A4A3A4"/>
          </p15:clr>
        </p15:guide>
        <p15:guide id="83" orient="horz" pos="3003" userDrawn="1">
          <p15:clr>
            <a:srgbClr val="A4A3A4"/>
          </p15:clr>
        </p15:guide>
        <p15:guide id="84" orient="horz" pos="3017" userDrawn="1">
          <p15:clr>
            <a:srgbClr val="A4A3A4"/>
          </p15:clr>
        </p15:guide>
        <p15:guide id="85" orient="horz" pos="2054" userDrawn="1">
          <p15:clr>
            <a:srgbClr val="A4A3A4"/>
          </p15:clr>
        </p15:guide>
        <p15:guide id="86" orient="horz" pos="2066" userDrawn="1">
          <p15:clr>
            <a:srgbClr val="A4A3A4"/>
          </p15:clr>
        </p15:guide>
        <p15:guide id="87" orient="horz" pos="4520" userDrawn="1">
          <p15:clr>
            <a:srgbClr val="A4A3A4"/>
          </p15:clr>
        </p15:guide>
        <p15:guide id="88" orient="horz" pos="3091" userDrawn="1">
          <p15:clr>
            <a:srgbClr val="A4A3A4"/>
          </p15:clr>
        </p15:guide>
        <p15:guide id="89" orient="horz" pos="2126" userDrawn="1">
          <p15:clr>
            <a:srgbClr val="A4A3A4"/>
          </p15:clr>
        </p15:guide>
        <p15:guide id="90" orient="horz" pos="4658" userDrawn="1">
          <p15:clr>
            <a:srgbClr val="A4A3A4"/>
          </p15:clr>
        </p15:guide>
        <p15:guide id="91" orient="horz" pos="4682" userDrawn="1">
          <p15:clr>
            <a:srgbClr val="A4A3A4"/>
          </p15:clr>
        </p15:guide>
        <p15:guide id="92" orient="horz" pos="3186" userDrawn="1">
          <p15:clr>
            <a:srgbClr val="A4A3A4"/>
          </p15:clr>
        </p15:guide>
        <p15:guide id="93" orient="horz" pos="3000" userDrawn="1">
          <p15:clr>
            <a:srgbClr val="A4A3A4"/>
          </p15:clr>
        </p15:guide>
        <p15:guide id="94" orient="horz" pos="3015" userDrawn="1">
          <p15:clr>
            <a:srgbClr val="A4A3A4"/>
          </p15:clr>
        </p15:guide>
        <p15:guide id="95" orient="horz" pos="2052" userDrawn="1">
          <p15:clr>
            <a:srgbClr val="A4A3A4"/>
          </p15:clr>
        </p15:guide>
        <p15:guide id="96" orient="horz" pos="4517" userDrawn="1">
          <p15:clr>
            <a:srgbClr val="A4A3A4"/>
          </p15:clr>
        </p15:guide>
        <p15:guide id="97" orient="horz" pos="3189" userDrawn="1">
          <p15:clr>
            <a:srgbClr val="A4A3A4"/>
          </p15:clr>
        </p15:guide>
        <p15:guide id="98" orient="horz" pos="4519" userDrawn="1">
          <p15:clr>
            <a:srgbClr val="A4A3A4"/>
          </p15:clr>
        </p15:guide>
        <p15:guide id="99" orient="horz" pos="3144" userDrawn="1">
          <p15:clr>
            <a:srgbClr val="A4A3A4"/>
          </p15:clr>
        </p15:guide>
        <p15:guide id="100" orient="horz" pos="2151" userDrawn="1">
          <p15:clr>
            <a:srgbClr val="A4A3A4"/>
          </p15:clr>
        </p15:guide>
        <p15:guide id="101" orient="horz" pos="4710" userDrawn="1">
          <p15:clr>
            <a:srgbClr val="A4A3A4"/>
          </p15:clr>
        </p15:guide>
        <p15:guide id="102" orient="horz" pos="4736" userDrawn="1">
          <p15:clr>
            <a:srgbClr val="A4A3A4"/>
          </p15:clr>
        </p15:guide>
        <p15:guide id="103" orient="horz" pos="3244" userDrawn="1">
          <p15:clr>
            <a:srgbClr val="A4A3A4"/>
          </p15:clr>
        </p15:guide>
        <p15:guide id="104" orient="horz" pos="3035" userDrawn="1">
          <p15:clr>
            <a:srgbClr val="A4A3A4"/>
          </p15:clr>
        </p15:guide>
        <p15:guide id="105" orient="horz" pos="3050" userDrawn="1">
          <p15:clr>
            <a:srgbClr val="A4A3A4"/>
          </p15:clr>
        </p15:guide>
        <p15:guide id="106" orient="horz" pos="2088" userDrawn="1">
          <p15:clr>
            <a:srgbClr val="A4A3A4"/>
          </p15:clr>
        </p15:guide>
        <p15:guide id="107" orient="horz" pos="4594" userDrawn="1">
          <p15:clr>
            <a:srgbClr val="A4A3A4"/>
          </p15:clr>
        </p15:guide>
        <p15:guide id="108" orient="horz" pos="3129" userDrawn="1">
          <p15:clr>
            <a:srgbClr val="A4A3A4"/>
          </p15:clr>
        </p15:guide>
        <p15:guide id="109" orient="horz" pos="3146" userDrawn="1">
          <p15:clr>
            <a:srgbClr val="A4A3A4"/>
          </p15:clr>
        </p15:guide>
        <p15:guide id="110" orient="horz" pos="2141" userDrawn="1">
          <p15:clr>
            <a:srgbClr val="A4A3A4"/>
          </p15:clr>
        </p15:guide>
        <p15:guide id="111" orient="horz" pos="2152" userDrawn="1">
          <p15:clr>
            <a:srgbClr val="A4A3A4"/>
          </p15:clr>
        </p15:guide>
        <p15:guide id="112" orient="horz" pos="4712" userDrawn="1">
          <p15:clr>
            <a:srgbClr val="A4A3A4"/>
          </p15:clr>
        </p15:guide>
        <p15:guide id="113" orient="horz" pos="4738" userDrawn="1">
          <p15:clr>
            <a:srgbClr val="A4A3A4"/>
          </p15:clr>
        </p15:guide>
        <p15:guide id="114" orient="horz" pos="3226" userDrawn="1">
          <p15:clr>
            <a:srgbClr val="A4A3A4"/>
          </p15:clr>
        </p15:guide>
        <p15:guide id="115" orient="horz" pos="3246" userDrawn="1">
          <p15:clr>
            <a:srgbClr val="A4A3A4"/>
          </p15:clr>
        </p15:guide>
        <p15:guide id="116" orient="horz" pos="3036" userDrawn="1">
          <p15:clr>
            <a:srgbClr val="A4A3A4"/>
          </p15:clr>
        </p15:guide>
        <p15:guide id="117" orient="horz" pos="3051" userDrawn="1">
          <p15:clr>
            <a:srgbClr val="A4A3A4"/>
          </p15:clr>
        </p15:guide>
        <p15:guide id="118" orient="horz" pos="2089" userDrawn="1">
          <p15:clr>
            <a:srgbClr val="A4A3A4"/>
          </p15:clr>
        </p15:guide>
        <p15:guide id="119" orient="horz" pos="4571" userDrawn="1">
          <p15:clr>
            <a:srgbClr val="A4A3A4"/>
          </p15:clr>
        </p15:guide>
        <p15:guide id="120" orient="horz" pos="4596" userDrawn="1">
          <p15:clr>
            <a:srgbClr val="A4A3A4"/>
          </p15:clr>
        </p15:guide>
        <p15:guide id="121" orient="horz" pos="3143" userDrawn="1">
          <p15:clr>
            <a:srgbClr val="A4A3A4"/>
          </p15:clr>
        </p15:guide>
        <p15:guide id="122" orient="horz" pos="2150" userDrawn="1">
          <p15:clr>
            <a:srgbClr val="A4A3A4"/>
          </p15:clr>
        </p15:guide>
        <p15:guide id="123" orient="horz" pos="4734" userDrawn="1">
          <p15:clr>
            <a:srgbClr val="A4A3A4"/>
          </p15:clr>
        </p15:guide>
        <p15:guide id="124" orient="horz" pos="3222" userDrawn="1">
          <p15:clr>
            <a:srgbClr val="A4A3A4"/>
          </p15:clr>
        </p15:guide>
        <p15:guide id="125" orient="horz" pos="3243" userDrawn="1">
          <p15:clr>
            <a:srgbClr val="A4A3A4"/>
          </p15:clr>
        </p15:guide>
        <p15:guide id="126" orient="horz" pos="3049" userDrawn="1">
          <p15:clr>
            <a:srgbClr val="A4A3A4"/>
          </p15:clr>
        </p15:guide>
        <p15:guide id="127" orient="horz" pos="2087" userDrawn="1">
          <p15:clr>
            <a:srgbClr val="A4A3A4"/>
          </p15:clr>
        </p15:guide>
        <p15:guide id="128" orient="horz" pos="4593" userDrawn="1">
          <p15:clr>
            <a:srgbClr val="A4A3A4"/>
          </p15:clr>
        </p15:guide>
        <p15:guide id="129" orient="horz" pos="3145" userDrawn="1">
          <p15:clr>
            <a:srgbClr val="A4A3A4"/>
          </p15:clr>
        </p15:guide>
        <p15:guide id="130" orient="horz" pos="4735" userDrawn="1">
          <p15:clr>
            <a:srgbClr val="A4A3A4"/>
          </p15:clr>
        </p15:guide>
        <p15:guide id="131" orient="horz" pos="4595" userDrawn="1">
          <p15:clr>
            <a:srgbClr val="A4A3A4"/>
          </p15:clr>
        </p15:guide>
        <p15:guide id="132" orient="horz" pos="3112" userDrawn="1">
          <p15:clr>
            <a:srgbClr val="A4A3A4"/>
          </p15:clr>
        </p15:guide>
        <p15:guide id="133" orient="horz" pos="4688" userDrawn="1">
          <p15:clr>
            <a:srgbClr val="A4A3A4"/>
          </p15:clr>
        </p15:guide>
        <p15:guide id="134" orient="horz" pos="3208" userDrawn="1">
          <p15:clr>
            <a:srgbClr val="A4A3A4"/>
          </p15:clr>
        </p15:guide>
        <p15:guide id="135" orient="horz" pos="3228" userDrawn="1">
          <p15:clr>
            <a:srgbClr val="A4A3A4"/>
          </p15:clr>
        </p15:guide>
        <p15:guide id="136" orient="horz" pos="3020" userDrawn="1">
          <p15:clr>
            <a:srgbClr val="A4A3A4"/>
          </p15:clr>
        </p15:guide>
        <p15:guide id="137" orient="horz" pos="3034" userDrawn="1">
          <p15:clr>
            <a:srgbClr val="A4A3A4"/>
          </p15:clr>
        </p15:guide>
        <p15:guide id="138" orient="horz" pos="2078" userDrawn="1">
          <p15:clr>
            <a:srgbClr val="A4A3A4"/>
          </p15:clr>
        </p15:guide>
        <p15:guide id="139" orient="horz" pos="4546" userDrawn="1">
          <p15:clr>
            <a:srgbClr val="A4A3A4"/>
          </p15:clr>
        </p15:guide>
        <p15:guide id="140" orient="horz" pos="4685" userDrawn="1">
          <p15:clr>
            <a:srgbClr val="A4A3A4"/>
          </p15:clr>
        </p15:guide>
        <p15:guide id="141" orient="horz" pos="3204" userDrawn="1">
          <p15:clr>
            <a:srgbClr val="A4A3A4"/>
          </p15:clr>
        </p15:guide>
        <p15:guide id="142" pos="2141" userDrawn="1">
          <p15:clr>
            <a:srgbClr val="A4A3A4"/>
          </p15:clr>
        </p15:guide>
        <p15:guide id="143" pos="3128" userDrawn="1">
          <p15:clr>
            <a:srgbClr val="A4A3A4"/>
          </p15:clr>
        </p15:guide>
        <p15:guide id="144" pos="1531" userDrawn="1">
          <p15:clr>
            <a:srgbClr val="A4A3A4"/>
          </p15:clr>
        </p15:guide>
        <p15:guide id="145" pos="2236" userDrawn="1">
          <p15:clr>
            <a:srgbClr val="A4A3A4"/>
          </p15:clr>
        </p15:guide>
        <p15:guide id="146" pos="2050" userDrawn="1">
          <p15:clr>
            <a:srgbClr val="A4A3A4"/>
          </p15:clr>
        </p15:guide>
        <p15:guide id="147" pos="2995" userDrawn="1">
          <p15:clr>
            <a:srgbClr val="A4A3A4"/>
          </p15:clr>
        </p15:guide>
        <p15:guide id="148" pos="146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олкова Евгения Игоревна" initials="ВЕ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A"/>
    <a:srgbClr val="FF6699"/>
    <a:srgbClr val="7F7F7F"/>
    <a:srgbClr val="D74B88"/>
    <a:srgbClr val="BFBFBF"/>
    <a:srgbClr val="FFFFF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8" autoAdjust="0"/>
    <p:restoredTop sz="92230" autoAdjust="0"/>
  </p:normalViewPr>
  <p:slideViewPr>
    <p:cSldViewPr snapToGrid="0" showGuides="1">
      <p:cViewPr>
        <p:scale>
          <a:sx n="70" d="100"/>
          <a:sy n="70" d="100"/>
        </p:scale>
        <p:origin x="-426" y="-72"/>
      </p:cViewPr>
      <p:guideLst>
        <p:guide orient="horz" pos="2137"/>
        <p:guide orient="horz" pos="935"/>
        <p:guide pos="2871"/>
        <p:guide pos="3143"/>
      </p:guideLst>
    </p:cSldViewPr>
  </p:slideViewPr>
  <p:outlineViewPr>
    <p:cViewPr>
      <p:scale>
        <a:sx n="33" d="100"/>
        <a:sy n="33" d="100"/>
      </p:scale>
      <p:origin x="0" y="350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40"/>
    </p:cViewPr>
  </p:sorterViewPr>
  <p:notesViewPr>
    <p:cSldViewPr snapToGrid="0" showGuides="1">
      <p:cViewPr varScale="1">
        <p:scale>
          <a:sx n="64" d="100"/>
          <a:sy n="64" d="100"/>
        </p:scale>
        <p:origin x="-3444" y="-114"/>
      </p:cViewPr>
      <p:guideLst>
        <p:guide orient="horz" pos="3093"/>
        <p:guide orient="horz" pos="3109"/>
        <p:guide orient="horz" pos="2116"/>
        <p:guide orient="horz" pos="2127"/>
        <p:guide orient="horz" pos="4658"/>
        <p:guide orient="horz" pos="4683"/>
        <p:guide orient="horz" pos="3187"/>
        <p:guide orient="horz" pos="3207"/>
        <p:guide orient="horz" pos="3001"/>
        <p:guide orient="horz" pos="3015"/>
        <p:guide orient="horz" pos="2052"/>
        <p:guide orient="horz" pos="2064"/>
        <p:guide orient="horz" pos="4518"/>
        <p:guide orient="horz" pos="4542"/>
        <p:guide orient="horz" pos="3092"/>
        <p:guide orient="horz" pos="3094"/>
        <p:guide orient="horz" pos="3110"/>
        <p:guide orient="horz" pos="2117"/>
        <p:guide orient="horz" pos="2128"/>
        <p:guide orient="horz" pos="4660"/>
        <p:guide orient="horz" pos="4685"/>
        <p:guide orient="horz" pos="3189"/>
        <p:guide orient="horz" pos="3209"/>
        <p:guide orient="horz" pos="3002"/>
        <p:guide orient="horz" pos="3016"/>
        <p:guide orient="horz" pos="2053"/>
        <p:guide orient="horz" pos="2065"/>
        <p:guide orient="horz" pos="4520"/>
        <p:guide orient="horz" pos="4544"/>
        <p:guide orient="horz" pos="3091"/>
        <p:guide orient="horz" pos="3108"/>
        <p:guide orient="horz" pos="2126"/>
        <p:guide orient="horz" pos="4657"/>
        <p:guide orient="horz" pos="4681"/>
        <p:guide orient="horz" pos="3185"/>
        <p:guide orient="horz" pos="3206"/>
        <p:guide orient="horz" pos="2999"/>
        <p:guide orient="horz" pos="3014"/>
        <p:guide orient="horz" pos="2051"/>
        <p:guide orient="horz" pos="2063"/>
        <p:guide orient="horz" pos="4517"/>
        <p:guide orient="horz" pos="4541"/>
        <p:guide orient="horz" pos="4682"/>
        <p:guide orient="horz" pos="3188"/>
        <p:guide orient="horz" pos="4519"/>
        <p:guide orient="horz" pos="4543"/>
        <p:guide orient="horz" pos="3076"/>
        <p:guide orient="horz" pos="2104"/>
        <p:guide orient="horz" pos="2115"/>
        <p:guide orient="horz" pos="4633"/>
        <p:guide orient="horz" pos="3170"/>
        <p:guide orient="horz" pos="2985"/>
        <p:guide orient="horz" pos="2042"/>
        <p:guide orient="horz" pos="4493"/>
        <p:guide orient="horz" pos="3075"/>
        <p:guide orient="horz" pos="3077"/>
        <p:guide orient="horz" pos="2105"/>
        <p:guide orient="horz" pos="4635"/>
        <p:guide orient="horz" pos="3172"/>
        <p:guide orient="horz" pos="3191"/>
        <p:guide orient="horz" pos="2986"/>
        <p:guide orient="horz" pos="3000"/>
        <p:guide orient="horz" pos="2043"/>
        <p:guide orient="horz" pos="2054"/>
        <p:guide orient="horz" pos="4495"/>
        <p:guide orient="horz" pos="3074"/>
        <p:guide orient="horz" pos="2114"/>
        <p:guide orient="horz" pos="4632"/>
        <p:guide orient="horz" pos="4656"/>
        <p:guide orient="horz" pos="3168"/>
        <p:guide orient="horz" pos="2983"/>
        <p:guide orient="horz" pos="2998"/>
        <p:guide orient="horz" pos="2041"/>
        <p:guide orient="horz" pos="4492"/>
        <p:guide orient="horz" pos="3171"/>
        <p:guide orient="horz" pos="4494"/>
        <p:guide orient="horz" pos="3126"/>
        <p:guide orient="horz" pos="2139"/>
        <p:guide orient="horz" pos="4684"/>
        <p:guide orient="horz" pos="4709"/>
        <p:guide orient="horz" pos="3226"/>
        <p:guide orient="horz" pos="3018"/>
        <p:guide orient="horz" pos="3033"/>
        <p:guide orient="horz" pos="2076"/>
        <p:guide orient="horz" pos="4568"/>
        <p:guide orient="horz" pos="3111"/>
        <p:guide orient="horz" pos="3128"/>
        <p:guide orient="horz" pos="2129"/>
        <p:guide orient="horz" pos="2140"/>
        <p:guide orient="horz" pos="4686"/>
        <p:guide orient="horz" pos="4711"/>
        <p:guide orient="horz" pos="3208"/>
        <p:guide orient="horz" pos="3228"/>
        <p:guide orient="horz" pos="3019"/>
        <p:guide orient="horz" pos="3034"/>
        <p:guide orient="horz" pos="2077"/>
        <p:guide orient="horz" pos="4545"/>
        <p:guide orient="horz" pos="4570"/>
        <p:guide orient="horz" pos="3125"/>
        <p:guide orient="horz" pos="2138"/>
        <p:guide orient="horz" pos="4708"/>
        <p:guide orient="horz" pos="3204"/>
        <p:guide orient="horz" pos="3225"/>
        <p:guide orient="horz" pos="3032"/>
        <p:guide orient="horz" pos="2075"/>
        <p:guide orient="horz" pos="4567"/>
        <p:guide orient="horz" pos="3127"/>
        <p:guide orient="horz" pos="4569"/>
        <p:guide orient="horz" pos="3095"/>
        <p:guide orient="horz" pos="4662"/>
        <p:guide orient="horz" pos="3190"/>
        <p:guide orient="horz" pos="3210"/>
        <p:guide orient="horz" pos="3003"/>
        <p:guide orient="horz" pos="3017"/>
        <p:guide orient="horz" pos="2066"/>
        <p:guide orient="horz" pos="4521"/>
        <p:guide orient="horz" pos="4659"/>
        <p:guide orient="horz" pos="3186"/>
        <p:guide pos="2143"/>
        <p:guide pos="3130"/>
        <p:guide pos="1533"/>
        <p:guide pos="2238"/>
        <p:guide pos="2052"/>
        <p:guide pos="2997"/>
        <p:guide pos="1468"/>
        <p:guide pos="2142"/>
        <p:guide pos="3129"/>
        <p:guide pos="1532"/>
        <p:guide pos="2237"/>
        <p:guide pos="2051"/>
        <p:guide pos="2996"/>
        <p:guide pos="1467"/>
        <p:guide pos="2144"/>
        <p:guide pos="3131"/>
        <p:guide pos="1534"/>
        <p:guide pos="2239"/>
        <p:guide pos="2053"/>
        <p:guide pos="2998"/>
        <p:guide pos="1469"/>
        <p:guide pos="3128"/>
        <p:guide pos="1531"/>
        <p:guide pos="2236"/>
        <p:guide pos="2050"/>
        <p:guide pos="2995"/>
        <p:guide pos="14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06" y="4"/>
            <a:ext cx="2946189" cy="4939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4281A29-9329-48C1-8AE1-2EE09069E34A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06" y="9377138"/>
            <a:ext cx="2946189" cy="4939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F977BF2-ED17-4F72-8220-00BB24B0B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9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6189" cy="49552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06" y="2"/>
            <a:ext cx="2946189" cy="49552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3E1FB25-AC94-4311-8405-98E030E3C7E8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6663"/>
            <a:ext cx="4810125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694"/>
            <a:ext cx="5438140" cy="38868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7138"/>
            <a:ext cx="2946189" cy="49552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06" y="9377138"/>
            <a:ext cx="2946189" cy="49552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0888364-E983-4F71-A493-2D2BEFB94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9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364-E983-4F71-A493-2D2BEFB946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1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CBRF_titul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r="13049"/>
          <a:stretch/>
        </p:blipFill>
        <p:spPr>
          <a:xfrm>
            <a:off x="0" y="1367481"/>
            <a:ext cx="9906000" cy="2779776"/>
          </a:xfrm>
          <a:prstGeom prst="rect">
            <a:avLst/>
          </a:prstGeom>
        </p:spPr>
      </p:pic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6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6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-308916"/>
            <a:ext cx="3649286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6" y="4118925"/>
            <a:ext cx="4266804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6" y="4942713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90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98133"/>
            <a:ext cx="4391999" cy="4307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9388"/>
            <a:ext cx="8828247" cy="50874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7" y="6305797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712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06600"/>
            <a:ext cx="8828245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216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92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580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950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91999" cy="4299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006601"/>
            <a:ext cx="4391999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1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2875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006600"/>
            <a:ext cx="4385071" cy="2133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037" y="4172196"/>
            <a:ext cx="4385073" cy="2133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2006601"/>
            <a:ext cx="4390601" cy="42991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386" y="1491449"/>
            <a:ext cx="8828247" cy="515151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7022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0541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8973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0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7255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283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5824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1740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42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6691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1787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37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47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92749"/>
            <a:ext cx="2941574" cy="211304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76482"/>
            <a:ext cx="2941574" cy="210439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2612" y="2074119"/>
            <a:ext cx="2941574" cy="21017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2076482"/>
            <a:ext cx="2941574" cy="209935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75838"/>
            <a:ext cx="2941574" cy="211808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92748"/>
            <a:ext cx="2941574" cy="21011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515041"/>
            <a:ext cx="8828247" cy="48243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3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22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0871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0871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92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59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989667"/>
            <a:ext cx="2941297" cy="42953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1989667"/>
            <a:ext cx="2945081" cy="431023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10427"/>
            <a:ext cx="2898297" cy="4274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736" y="1511457"/>
            <a:ext cx="8828247" cy="47821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56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33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90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7208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94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4491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5717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495071" cy="44836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42100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14912" y="6305797"/>
            <a:ext cx="1893904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9727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8" name="Picture 4" descr="\\10.85.94.34\ddkp\ИП\PROJECTS\ФирмСтиль\ФС презентаций\Фото (разделитель)\VAS_5650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r="9658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74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51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032000"/>
            <a:ext cx="8828245" cy="42737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484998"/>
            <a:ext cx="8828247" cy="54700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92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1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1"/>
            <a:ext cx="2714201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58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95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981201"/>
            <a:ext cx="4434848" cy="4324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981201"/>
            <a:ext cx="4391999" cy="2158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140200"/>
            <a:ext cx="4391999" cy="216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491451"/>
            <a:ext cx="8828247" cy="4897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28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2" y="1772820"/>
            <a:ext cx="4391999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401" y="1772822"/>
            <a:ext cx="4391999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401" y="3985632"/>
            <a:ext cx="4391999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05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6"/>
            <a:ext cx="4391999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941169"/>
            <a:ext cx="4391999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89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210050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4184331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72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36982"/>
            <a:ext cx="4401601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4" cy="3402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8" y="5139185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2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210050" cy="2158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4183199"/>
            <a:ext cx="4495071" cy="215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2376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4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5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титульные)\VAS_51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r="10147"/>
          <a:stretch/>
        </p:blipFill>
        <p:spPr bwMode="auto">
          <a:xfrm>
            <a:off x="0" y="1367999"/>
            <a:ext cx="99060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97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5"/>
            <a:ext cx="4368000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2" y="3645025"/>
            <a:ext cx="4368485" cy="2696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1" y="1772816"/>
            <a:ext cx="8830800" cy="18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17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232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1772819"/>
            <a:ext cx="4391999" cy="223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4016550"/>
            <a:ext cx="4391999" cy="2324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4017600"/>
            <a:ext cx="4391999" cy="23238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42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2880320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 smtClean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5"/>
            <a:ext cx="4391999" cy="1556903"/>
          </a:xfrm>
        </p:spPr>
        <p:txBody>
          <a:bodyPr vert="horz" lIns="0" tIns="0" rIns="0" bIns="0" rtlCol="0">
            <a:normAutofit/>
          </a:bodyPr>
          <a:lstStyle>
            <a:lvl1pPr>
              <a:defRPr lang="ru-RU" dirty="0" smtClean="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681039" y="1772821"/>
            <a:ext cx="4391999" cy="2880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66916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4167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36000"/>
            <a:ext cx="1893904" cy="2880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36000"/>
            <a:ext cx="6847919" cy="288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2497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1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9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5" y="2132857"/>
            <a:ext cx="4391999" cy="2520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3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1" y="5085185"/>
            <a:ext cx="4391999" cy="12562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6"/>
          </p:nvPr>
        </p:nvSpPr>
        <p:spPr>
          <a:xfrm>
            <a:off x="684002" y="1772817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7"/>
          </p:nvPr>
        </p:nvSpPr>
        <p:spPr>
          <a:xfrm>
            <a:off x="5119202" y="1772816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8"/>
          </p:nvPr>
        </p:nvSpPr>
        <p:spPr>
          <a:xfrm>
            <a:off x="6840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9"/>
          </p:nvPr>
        </p:nvSpPr>
        <p:spPr>
          <a:xfrm>
            <a:off x="5119202" y="4725144"/>
            <a:ext cx="4391999" cy="36004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17873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16"/>
            <a:ext cx="4250962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4073444"/>
            <a:ext cx="4250964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half" idx="15"/>
          </p:nvPr>
        </p:nvSpPr>
        <p:spPr>
          <a:xfrm>
            <a:off x="4974006" y="1772816"/>
            <a:ext cx="4535979" cy="22647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6"/>
          </p:nvPr>
        </p:nvSpPr>
        <p:spPr>
          <a:xfrm>
            <a:off x="4974006" y="4073444"/>
            <a:ext cx="4535979" cy="22442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37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81037" y="1773924"/>
            <a:ext cx="2941574" cy="22161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81037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4723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773923"/>
            <a:ext cx="2941574" cy="2216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027053"/>
            <a:ext cx="2941574" cy="2266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476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78925" y="4126670"/>
            <a:ext cx="2941574" cy="217912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14"/>
          </p:nvPr>
        </p:nvSpPr>
        <p:spPr>
          <a:xfrm>
            <a:off x="678925" y="2013414"/>
            <a:ext cx="2941574" cy="21013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sz="half" idx="15"/>
          </p:nvPr>
        </p:nvSpPr>
        <p:spPr>
          <a:xfrm>
            <a:off x="3620499" y="2001543"/>
            <a:ext cx="2941574" cy="21132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half" idx="16"/>
          </p:nvPr>
        </p:nvSpPr>
        <p:spPr>
          <a:xfrm>
            <a:off x="6568409" y="1989667"/>
            <a:ext cx="2941574" cy="212513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17"/>
          </p:nvPr>
        </p:nvSpPr>
        <p:spPr>
          <a:xfrm>
            <a:off x="6568409" y="4126670"/>
            <a:ext cx="2941574" cy="21672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2"/>
          <p:cNvSpPr>
            <a:spLocks noGrp="1"/>
          </p:cNvSpPr>
          <p:nvPr>
            <p:ph sz="half" idx="18"/>
          </p:nvPr>
        </p:nvSpPr>
        <p:spPr>
          <a:xfrm>
            <a:off x="3622612" y="4126670"/>
            <a:ext cx="2941574" cy="216725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9"/>
          </p:nvPr>
        </p:nvSpPr>
        <p:spPr>
          <a:xfrm>
            <a:off x="681736" y="1499916"/>
            <a:ext cx="8828247" cy="48975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190430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3168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0" y="4941168"/>
            <a:ext cx="8828946" cy="135275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6857924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400" y="1772816"/>
            <a:ext cx="2965325" cy="45329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45724" y="1772816"/>
            <a:ext cx="2945081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11051" y="1772816"/>
            <a:ext cx="2898297" cy="4532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68365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4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26" name="Picture 2" descr="\\10.85.94.34\ddkp\ИП\PROJECTS\ФирмСтиль\ФС презентаций\Фото (разделитель)\VAS_5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7998"/>
            <a:ext cx="9906000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19"/>
            <a:ext cx="4685269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2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039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009" y="2006600"/>
            <a:ext cx="2965325" cy="4278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55847" y="2006600"/>
            <a:ext cx="2945081" cy="429330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634442" y="2006600"/>
            <a:ext cx="2898297" cy="42784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519923"/>
            <a:ext cx="8828247" cy="486677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832656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6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092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17"/>
          </p:nvPr>
        </p:nvSpPr>
        <p:spPr>
          <a:xfrm>
            <a:off x="3624723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8"/>
          </p:nvPr>
        </p:nvSpPr>
        <p:spPr>
          <a:xfrm>
            <a:off x="6568410" y="3968891"/>
            <a:ext cx="2941574" cy="23487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680401" y="1772816"/>
            <a:ext cx="8830800" cy="216024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4244833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001556"/>
            <a:ext cx="8828946" cy="229236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0"/>
            <a:ext cx="8828946" cy="22320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9681901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4869165"/>
            <a:ext cx="8828946" cy="144850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4"/>
            <a:ext cx="8828946" cy="31303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28650" indent="-268288">
              <a:buFont typeface="Arial" panose="020B0604020202020204" pitchFamily="34" charset="0"/>
              <a:buChar char="–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6855720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5"/>
          </p:nvPr>
        </p:nvSpPr>
        <p:spPr>
          <a:xfrm>
            <a:off x="680400" y="5595463"/>
            <a:ext cx="8828946" cy="7103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680400" y="1738801"/>
            <a:ext cx="8828946" cy="38231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196994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1417644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2" y="1208216"/>
            <a:ext cx="5360173" cy="713946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9"/>
            <a:ext cx="3268359" cy="50452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2" y="2114383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28700571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304166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278606" indent="-278606">
              <a:buFont typeface="+mj-lt"/>
              <a:buAutoNum type="arabicPeriod"/>
              <a:defRPr sz="1463">
                <a:solidFill>
                  <a:schemeClr val="tx1"/>
                </a:solidFill>
              </a:defRPr>
            </a:lvl1pPr>
            <a:lvl2pPr marL="510778" indent="-217984">
              <a:buFont typeface="Arial" panose="020B0604020202020204" pitchFamily="34" charset="0"/>
              <a:buChar char="–"/>
              <a:defRPr sz="1463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38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80" y="6305799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65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9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</p:spTree>
    <p:extLst>
      <p:ext uri="{BB962C8B-B14F-4D97-AF65-F5344CB8AC3E}">
        <p14:creationId xmlns:p14="http://schemas.microsoft.com/office/powerpoint/2010/main" val="304211255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/>
            <a:endParaRPr lang="en-US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30690" y="5595258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Февраль 2017</a:t>
            </a:r>
            <a:endParaRPr lang="ru-RU" dirty="0"/>
          </a:p>
        </p:txBody>
      </p:sp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4930697" y="4118919"/>
            <a:ext cx="4685270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dirty="0" smtClean="0"/>
              <a:t>О ключевой ставке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54"/>
            <a:ext cx="9906000" cy="340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87788" cy="14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Users\Osipova_UV\Documents\ИП\прогноз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46" y="2204865"/>
            <a:ext cx="356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alllogo-0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6648"/>
            <a:ext cx="2547822" cy="1177499"/>
          </a:xfrm>
          <a:prstGeom prst="rect">
            <a:avLst/>
          </a:prstGeom>
        </p:spPr>
      </p:pic>
      <p:sp>
        <p:nvSpPr>
          <p:cNvPr id="89" name="Прямоугольник 88"/>
          <p:cNvSpPr>
            <a:spLocks noChangeAspect="1"/>
          </p:cNvSpPr>
          <p:nvPr userDrawn="1"/>
        </p:nvSpPr>
        <p:spPr>
          <a:xfrm>
            <a:off x="33499" y="1209588"/>
            <a:ext cx="2903277" cy="28793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1" name="Прямоугольник 90"/>
          <p:cNvSpPr>
            <a:spLocks noChangeAspect="1"/>
          </p:cNvSpPr>
          <p:nvPr userDrawn="1"/>
        </p:nvSpPr>
        <p:spPr>
          <a:xfrm>
            <a:off x="97406" y="1269742"/>
            <a:ext cx="2767919" cy="2771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>
            <a:spLocks noChangeAspect="1"/>
          </p:cNvSpPr>
          <p:nvPr userDrawn="1"/>
        </p:nvSpPr>
        <p:spPr>
          <a:xfrm>
            <a:off x="0" y="4149080"/>
            <a:ext cx="9906000" cy="2708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" y="1349865"/>
            <a:ext cx="2638975" cy="137345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56017" y="2765616"/>
            <a:ext cx="2638975" cy="12394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050" b="1" cap="none" baseline="0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7200" b="1" cap="none" baseline="0" dirty="0" smtClean="0">
                <a:solidFill>
                  <a:schemeClr val="bg1"/>
                </a:solidFill>
                <a:latin typeface="Garamond" pitchFamily="18" charset="0"/>
              </a:rPr>
              <a:t>4%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798733" y="6648"/>
            <a:ext cx="2817226" cy="5588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ru-RU" sz="1600" dirty="0" smtClean="0"/>
              <a:t>Для служебного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04592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4118534"/>
            <a:ext cx="9906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3443" y="5301208"/>
            <a:ext cx="6130076" cy="86409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2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1258" y="4118921"/>
            <a:ext cx="9343484" cy="1038273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3503444" y="623731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7" y="5301208"/>
            <a:ext cx="2868602" cy="864096"/>
          </a:xfrm>
        </p:spPr>
        <p:txBody>
          <a:bodyPr vert="horz" lIns="0" tIns="0" rIns="0" bIns="0" rtlCol="0">
            <a:normAutofit/>
          </a:bodyPr>
          <a:lstStyle>
            <a:lvl1pPr algn="r">
              <a:defRPr lang="ru-RU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392827" y="5229200"/>
            <a:ext cx="0" cy="12961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3774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000249"/>
            <a:ext cx="4392000" cy="4305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000249"/>
            <a:ext cx="4392000" cy="43055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6" y="1481667"/>
            <a:ext cx="8828246" cy="51858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32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6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97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68000"/>
            <a:ext cx="9906000" cy="2755646"/>
          </a:xfrm>
          <a:prstGeom prst="rect">
            <a:avLst/>
          </a:prstGeom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/>
          <p:nvPr/>
        </p:nvSpPr>
        <p:spPr>
          <a:xfrm>
            <a:off x="5" y="4113774"/>
            <a:ext cx="9905999" cy="2744226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9466"/>
          <a:stretch/>
        </p:blipFill>
        <p:spPr>
          <a:xfrm>
            <a:off x="0" y="1372973"/>
            <a:ext cx="9906000" cy="2755646"/>
          </a:xfrm>
          <a:prstGeom prst="rect">
            <a:avLst/>
          </a:prstGeom>
        </p:spPr>
      </p:pic>
      <p:pic>
        <p:nvPicPr>
          <p:cNvPr id="14" name="Picture 2" descr="\\10.85.94.34\ddkp\ИП\PROJECTS\ФирмСтиль\ФС презентаций\Фото (разделитель)\VAS_58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41"/>
          <a:stretch/>
        </p:blipFill>
        <p:spPr bwMode="auto">
          <a:xfrm>
            <a:off x="-1" y="1368000"/>
            <a:ext cx="9906001" cy="2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6" y="-308917"/>
            <a:ext cx="3649287" cy="2015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5" y="4118924"/>
            <a:ext cx="4266803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5" y="4942712"/>
            <a:ext cx="4266803" cy="114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1" descr="alllogo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3" y="-1"/>
            <a:ext cx="2899116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7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719449"/>
            <a:ext cx="43920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47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243668"/>
            <a:ext cx="4392000" cy="4062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36982"/>
            <a:ext cx="8828246" cy="50668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439200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117281" y="6305795"/>
            <a:ext cx="2453851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12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8828245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76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1772820"/>
            <a:ext cx="6055322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1772820"/>
            <a:ext cx="27142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15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2719449"/>
            <a:ext cx="6055322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95084" y="2719449"/>
            <a:ext cx="2714200" cy="35863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5380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6"/>
          </p:nvPr>
        </p:nvSpPr>
        <p:spPr>
          <a:xfrm>
            <a:off x="681037" y="1773923"/>
            <a:ext cx="8828246" cy="9455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00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49"/>
            <a:ext cx="4392000" cy="2289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68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1773923"/>
            <a:ext cx="8828946" cy="453187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96511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2695699"/>
            <a:ext cx="4392000" cy="36100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2695699"/>
            <a:ext cx="4392000" cy="185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548249"/>
            <a:ext cx="4392000" cy="17575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1037" y="1736982"/>
            <a:ext cx="8828246" cy="98246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8890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53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65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200" y="1772820"/>
            <a:ext cx="4392000" cy="4532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99" y="1772821"/>
            <a:ext cx="4392000" cy="221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680399" y="3985631"/>
            <a:ext cx="4392000" cy="2320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6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58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0"/>
            <a:ext cx="4392000" cy="45329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6"/>
            <a:ext cx="4392000" cy="3168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941169"/>
            <a:ext cx="4392000" cy="13646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53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21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2"/>
            <a:ext cx="4333874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1772822"/>
            <a:ext cx="4495071" cy="2392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4184330"/>
            <a:ext cx="8830800" cy="21214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20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6" y="1736982"/>
            <a:ext cx="4401601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509" y="1736982"/>
            <a:ext cx="4414473" cy="3402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1037" y="5139184"/>
            <a:ext cx="8830800" cy="1157151"/>
          </a:xfrm>
        </p:spPr>
        <p:txBody>
          <a:bodyPr/>
          <a:lstStyle>
            <a:lvl5pPr marL="357188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84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4183201"/>
            <a:ext cx="4333874" cy="21582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2" y="4183199"/>
            <a:ext cx="4495071" cy="2158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23762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4142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96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7" y="3645024"/>
            <a:ext cx="4368000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021" y="3645024"/>
            <a:ext cx="4368485" cy="26963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680400" y="1772816"/>
            <a:ext cx="8830800" cy="18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8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объ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00" y="851414"/>
            <a:ext cx="8828946" cy="8855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772821"/>
            <a:ext cx="4392000" cy="22322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283" y="1772819"/>
            <a:ext cx="4392000" cy="223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4"/>
          </p:nvPr>
        </p:nvSpPr>
        <p:spPr>
          <a:xfrm>
            <a:off x="5118682" y="4016550"/>
            <a:ext cx="4392000" cy="2324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5"/>
          </p:nvPr>
        </p:nvSpPr>
        <p:spPr>
          <a:xfrm>
            <a:off x="682500" y="4017599"/>
            <a:ext cx="4392000" cy="23238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28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1"/>
            <a:ext cx="6770206" cy="445599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1935800" cy="44559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Объект 2"/>
          <p:cNvSpPr>
            <a:spLocks noGrp="1"/>
          </p:cNvSpPr>
          <p:nvPr>
            <p:ph idx="24"/>
          </p:nvPr>
        </p:nvSpPr>
        <p:spPr>
          <a:xfrm>
            <a:off x="2739140" y="225040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4" name="Объект 2"/>
          <p:cNvSpPr>
            <a:spLocks noGrp="1"/>
          </p:cNvSpPr>
          <p:nvPr>
            <p:ph idx="25"/>
          </p:nvPr>
        </p:nvSpPr>
        <p:spPr>
          <a:xfrm>
            <a:off x="680400" y="225040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5" name="Объект 2"/>
          <p:cNvSpPr>
            <a:spLocks noGrp="1"/>
          </p:cNvSpPr>
          <p:nvPr>
            <p:ph idx="26"/>
          </p:nvPr>
        </p:nvSpPr>
        <p:spPr>
          <a:xfrm>
            <a:off x="2739140" y="276201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6" name="Объект 2"/>
          <p:cNvSpPr>
            <a:spLocks noGrp="1"/>
          </p:cNvSpPr>
          <p:nvPr>
            <p:ph idx="27"/>
          </p:nvPr>
        </p:nvSpPr>
        <p:spPr>
          <a:xfrm>
            <a:off x="680400" y="276201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7" name="Объект 2"/>
          <p:cNvSpPr>
            <a:spLocks noGrp="1"/>
          </p:cNvSpPr>
          <p:nvPr>
            <p:ph idx="28"/>
          </p:nvPr>
        </p:nvSpPr>
        <p:spPr>
          <a:xfrm>
            <a:off x="2739140" y="327361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48" name="Объект 2"/>
          <p:cNvSpPr>
            <a:spLocks noGrp="1"/>
          </p:cNvSpPr>
          <p:nvPr>
            <p:ph idx="29"/>
          </p:nvPr>
        </p:nvSpPr>
        <p:spPr>
          <a:xfrm>
            <a:off x="680400" y="327361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49" name="Объект 2"/>
          <p:cNvSpPr>
            <a:spLocks noGrp="1"/>
          </p:cNvSpPr>
          <p:nvPr>
            <p:ph idx="30"/>
          </p:nvPr>
        </p:nvSpPr>
        <p:spPr>
          <a:xfrm>
            <a:off x="2739140" y="3785225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0" name="Объект 2"/>
          <p:cNvSpPr>
            <a:spLocks noGrp="1"/>
          </p:cNvSpPr>
          <p:nvPr>
            <p:ph idx="31"/>
          </p:nvPr>
        </p:nvSpPr>
        <p:spPr>
          <a:xfrm>
            <a:off x="680400" y="3785225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1" name="Объект 2"/>
          <p:cNvSpPr>
            <a:spLocks noGrp="1"/>
          </p:cNvSpPr>
          <p:nvPr>
            <p:ph idx="32"/>
          </p:nvPr>
        </p:nvSpPr>
        <p:spPr>
          <a:xfrm>
            <a:off x="2739140" y="4296831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2" name="Объект 2"/>
          <p:cNvSpPr>
            <a:spLocks noGrp="1"/>
          </p:cNvSpPr>
          <p:nvPr>
            <p:ph idx="33"/>
          </p:nvPr>
        </p:nvSpPr>
        <p:spPr>
          <a:xfrm>
            <a:off x="680400" y="4296831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3" name="Объект 2"/>
          <p:cNvSpPr>
            <a:spLocks noGrp="1"/>
          </p:cNvSpPr>
          <p:nvPr>
            <p:ph idx="34"/>
          </p:nvPr>
        </p:nvSpPr>
        <p:spPr>
          <a:xfrm>
            <a:off x="2739140" y="4808437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4" name="Объект 2"/>
          <p:cNvSpPr>
            <a:spLocks noGrp="1"/>
          </p:cNvSpPr>
          <p:nvPr>
            <p:ph idx="35"/>
          </p:nvPr>
        </p:nvSpPr>
        <p:spPr>
          <a:xfrm>
            <a:off x="680400" y="4808437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5" name="Объект 2"/>
          <p:cNvSpPr>
            <a:spLocks noGrp="1"/>
          </p:cNvSpPr>
          <p:nvPr>
            <p:ph idx="36"/>
          </p:nvPr>
        </p:nvSpPr>
        <p:spPr>
          <a:xfrm>
            <a:off x="2739140" y="5320043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6" name="Объект 2"/>
          <p:cNvSpPr>
            <a:spLocks noGrp="1"/>
          </p:cNvSpPr>
          <p:nvPr>
            <p:ph idx="37"/>
          </p:nvPr>
        </p:nvSpPr>
        <p:spPr>
          <a:xfrm>
            <a:off x="680400" y="5320043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38"/>
          </p:nvPr>
        </p:nvSpPr>
        <p:spPr>
          <a:xfrm>
            <a:off x="2739140" y="5831649"/>
            <a:ext cx="6770206" cy="44559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8" name="Объект 2"/>
          <p:cNvSpPr>
            <a:spLocks noGrp="1"/>
          </p:cNvSpPr>
          <p:nvPr>
            <p:ph idx="39"/>
          </p:nvPr>
        </p:nvSpPr>
        <p:spPr>
          <a:xfrm>
            <a:off x="680400" y="5831649"/>
            <a:ext cx="1935800" cy="445599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761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28"/>
          </p:nvPr>
        </p:nvSpPr>
        <p:spPr>
          <a:xfrm>
            <a:off x="2739140" y="3981456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29"/>
          </p:nvPr>
        </p:nvSpPr>
        <p:spPr>
          <a:xfrm>
            <a:off x="680400" y="3981456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4" name="Объект 2"/>
          <p:cNvSpPr>
            <a:spLocks noGrp="1"/>
          </p:cNvSpPr>
          <p:nvPr>
            <p:ph idx="30"/>
          </p:nvPr>
        </p:nvSpPr>
        <p:spPr>
          <a:xfrm>
            <a:off x="2739140" y="4726020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5" name="Объект 2"/>
          <p:cNvSpPr>
            <a:spLocks noGrp="1"/>
          </p:cNvSpPr>
          <p:nvPr>
            <p:ph idx="31"/>
          </p:nvPr>
        </p:nvSpPr>
        <p:spPr>
          <a:xfrm>
            <a:off x="680400" y="4726020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32"/>
          </p:nvPr>
        </p:nvSpPr>
        <p:spPr>
          <a:xfrm>
            <a:off x="2739140" y="547058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7" name="Объект 2"/>
          <p:cNvSpPr>
            <a:spLocks noGrp="1"/>
          </p:cNvSpPr>
          <p:nvPr>
            <p:ph idx="33"/>
          </p:nvPr>
        </p:nvSpPr>
        <p:spPr>
          <a:xfrm>
            <a:off x="680400" y="5470584"/>
            <a:ext cx="1935800" cy="657267"/>
          </a:xfr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ru-RU" sz="1600" dirty="0" smtClean="0">
                <a:solidFill>
                  <a:schemeClr val="bg1"/>
                </a:solidFill>
              </a:defRPr>
            </a:lvl1pPr>
          </a:lstStyle>
          <a:p>
            <a:pPr marL="177800" lvl="0" indent="0">
              <a:buNone/>
            </a:pPr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281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7"/>
            <a:ext cx="8828946" cy="32759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4127383"/>
            <a:ext cx="8828946" cy="217841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6079" y="6305797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81038" y="6305797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51172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2739140" y="1738800"/>
            <a:ext cx="6770206" cy="657267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0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24"/>
          </p:nvPr>
        </p:nvSpPr>
        <p:spPr>
          <a:xfrm>
            <a:off x="2739140" y="2485247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25" name="Объект 2"/>
          <p:cNvSpPr>
            <a:spLocks noGrp="1"/>
          </p:cNvSpPr>
          <p:nvPr>
            <p:ph idx="25"/>
          </p:nvPr>
        </p:nvSpPr>
        <p:spPr>
          <a:xfrm>
            <a:off x="680400" y="2485247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26"/>
          </p:nvPr>
        </p:nvSpPr>
        <p:spPr>
          <a:xfrm>
            <a:off x="2739140" y="3231694"/>
            <a:ext cx="6770206" cy="657267"/>
          </a:xfrm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</a:lstStyle>
          <a:p>
            <a:pPr marL="93663" lvl="0" indent="0">
              <a:buNone/>
            </a:pPr>
            <a:r>
              <a:rPr lang="ru-RU" dirty="0" smtClean="0"/>
              <a:t>Образец текста</a:t>
            </a:r>
          </a:p>
          <a:p>
            <a:pPr marL="628650" lvl="1" indent="-268288">
              <a:buChar char="–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31" name="Объект 2"/>
          <p:cNvSpPr>
            <a:spLocks noGrp="1"/>
          </p:cNvSpPr>
          <p:nvPr>
            <p:ph idx="27"/>
          </p:nvPr>
        </p:nvSpPr>
        <p:spPr>
          <a:xfrm>
            <a:off x="680400" y="3231694"/>
            <a:ext cx="1935800" cy="65726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804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3344334" y="1738800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700" cap="all" baseline="0" dirty="0"/>
            </a:lvl1pPr>
          </a:lstStyle>
          <a:p>
            <a:pPr marL="0" lvl="0" indent="0"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616079" y="6310833"/>
            <a:ext cx="1893904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Фамилия И.О., дата обновления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681036" y="6305796"/>
            <a:ext cx="6847919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23"/>
          </p:nvPr>
        </p:nvSpPr>
        <p:spPr>
          <a:xfrm>
            <a:off x="680400" y="1738801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Объект 2"/>
          <p:cNvSpPr>
            <a:spLocks noGrp="1"/>
          </p:cNvSpPr>
          <p:nvPr>
            <p:ph idx="24"/>
          </p:nvPr>
        </p:nvSpPr>
        <p:spPr>
          <a:xfrm>
            <a:off x="3344334" y="2593933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25"/>
          </p:nvPr>
        </p:nvSpPr>
        <p:spPr>
          <a:xfrm>
            <a:off x="680400" y="2593934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Объект 2"/>
          <p:cNvSpPr>
            <a:spLocks noGrp="1"/>
          </p:cNvSpPr>
          <p:nvPr>
            <p:ph idx="26"/>
          </p:nvPr>
        </p:nvSpPr>
        <p:spPr>
          <a:xfrm>
            <a:off x="3344334" y="3449065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27"/>
          </p:nvPr>
        </p:nvSpPr>
        <p:spPr>
          <a:xfrm>
            <a:off x="680400" y="3449066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28"/>
          </p:nvPr>
        </p:nvSpPr>
        <p:spPr>
          <a:xfrm>
            <a:off x="3344334" y="4304197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29"/>
          </p:nvPr>
        </p:nvSpPr>
        <p:spPr>
          <a:xfrm>
            <a:off x="680400" y="4304198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30"/>
          </p:nvPr>
        </p:nvSpPr>
        <p:spPr>
          <a:xfrm>
            <a:off x="3344334" y="5159329"/>
            <a:ext cx="6165012" cy="775801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93663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31"/>
          </p:nvPr>
        </p:nvSpPr>
        <p:spPr>
          <a:xfrm>
            <a:off x="680400" y="5159330"/>
            <a:ext cx="2545400" cy="77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177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392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16531" indent="-316531">
              <a:buFont typeface="+mj-lt"/>
              <a:buAutoNum type="arabicPeriod"/>
              <a:defRPr sz="1662">
                <a:solidFill>
                  <a:schemeClr val="tx1"/>
                </a:solidFill>
              </a:defRPr>
            </a:lvl1pPr>
            <a:lvl2pPr marL="580307" indent="-247657">
              <a:buFont typeface="Arial" panose="020B0604020202020204" pitchFamily="34" charset="0"/>
              <a:buChar char="–"/>
              <a:defRPr sz="1662">
                <a:solidFill>
                  <a:schemeClr val="tx1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738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2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8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89B9D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41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80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_Два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5"/>
            <a:ext cx="8828946" cy="704335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3200" y="1555750"/>
            <a:ext cx="4578350" cy="493077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0" y="1555750"/>
            <a:ext cx="4562475" cy="493077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700" b="0" kern="1200" cap="all" baseline="0" dirty="0">
                <a:solidFill>
                  <a:srgbClr val="8A8A8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1" y="344615"/>
            <a:ext cx="390193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8A8A8D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1703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851414"/>
            <a:ext cx="8828946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7" y="1736981"/>
            <a:ext cx="8828946" cy="45569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4342" y="344615"/>
            <a:ext cx="390194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7735" y="838028"/>
            <a:ext cx="390439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8174" y="847553"/>
            <a:ext cx="1991239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36440" y="838028"/>
            <a:ext cx="6873542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40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46760" y="307976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5850" y="523880"/>
            <a:ext cx="185221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800" cap="all" baseline="0" dirty="0" smtClean="0">
                <a:solidFill>
                  <a:schemeClr val="tx1"/>
                </a:solidFill>
              </a:rPr>
              <a:t>ОТДЕЛЕНИЕ ЛИПЕЦК</a:t>
            </a:r>
            <a:endParaRPr lang="en-US" sz="800" cap="all" baseline="0" dirty="0">
              <a:solidFill>
                <a:schemeClr val="tx1"/>
              </a:solidFill>
            </a:endParaRPr>
          </a:p>
        </p:txBody>
      </p:sp>
      <p:pic>
        <p:nvPicPr>
          <p:cNvPr id="13" name="Picture 12" descr="CBRF-Logo_20mm.png"/>
          <p:cNvPicPr>
            <a:picLocks noChangeAspect="1"/>
          </p:cNvPicPr>
          <p:nvPr/>
        </p:nvPicPr>
        <p:blipFill rotWithShape="1"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271248" y="415930"/>
            <a:ext cx="325693" cy="3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9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119" r:id="rId1"/>
    <p:sldLayoutId id="2147492120" r:id="rId2"/>
    <p:sldLayoutId id="2147492121" r:id="rId3"/>
    <p:sldLayoutId id="2147492122" r:id="rId4"/>
    <p:sldLayoutId id="2147492123" r:id="rId5"/>
    <p:sldLayoutId id="2147492124" r:id="rId6"/>
    <p:sldLayoutId id="2147492125" r:id="rId7"/>
    <p:sldLayoutId id="2147492126" r:id="rId8"/>
    <p:sldLayoutId id="2147492127" r:id="rId9"/>
    <p:sldLayoutId id="2147492128" r:id="rId10"/>
    <p:sldLayoutId id="2147492129" r:id="rId11"/>
    <p:sldLayoutId id="2147492130" r:id="rId12"/>
    <p:sldLayoutId id="2147492131" r:id="rId13"/>
    <p:sldLayoutId id="2147492132" r:id="rId14"/>
    <p:sldLayoutId id="2147492133" r:id="rId15"/>
    <p:sldLayoutId id="2147492134" r:id="rId16"/>
    <p:sldLayoutId id="2147492327" r:id="rId17"/>
    <p:sldLayoutId id="2147492135" r:id="rId18"/>
    <p:sldLayoutId id="2147492136" r:id="rId19"/>
    <p:sldLayoutId id="2147492137" r:id="rId20"/>
    <p:sldLayoutId id="2147492138" r:id="rId21"/>
    <p:sldLayoutId id="2147492139" r:id="rId22"/>
    <p:sldLayoutId id="2147492140" r:id="rId23"/>
    <p:sldLayoutId id="2147492141" r:id="rId24"/>
    <p:sldLayoutId id="2147492142" r:id="rId25"/>
    <p:sldLayoutId id="2147492143" r:id="rId26"/>
    <p:sldLayoutId id="2147492144" r:id="rId27"/>
    <p:sldLayoutId id="2147492145" r:id="rId28"/>
    <p:sldLayoutId id="2147492146" r:id="rId29"/>
    <p:sldLayoutId id="2147492147" r:id="rId30"/>
    <p:sldLayoutId id="2147492148" r:id="rId31"/>
    <p:sldLayoutId id="2147492149" r:id="rId32"/>
    <p:sldLayoutId id="2147492150" r:id="rId33"/>
    <p:sldLayoutId id="2147492151" r:id="rId34"/>
    <p:sldLayoutId id="2147492152" r:id="rId35"/>
    <p:sldLayoutId id="2147492153" r:id="rId36"/>
    <p:sldLayoutId id="2147492154" r:id="rId37"/>
    <p:sldLayoutId id="2147492155" r:id="rId38"/>
    <p:sldLayoutId id="2147492156" r:id="rId39"/>
    <p:sldLayoutId id="2147492036" r:id="rId40"/>
    <p:sldLayoutId id="2147492061" r:id="rId41"/>
    <p:sldLayoutId id="2147492040" r:id="rId42"/>
    <p:sldLayoutId id="2147492041" r:id="rId43"/>
    <p:sldLayoutId id="2147492066" r:id="rId44"/>
    <p:sldLayoutId id="2147492042" r:id="rId45"/>
    <p:sldLayoutId id="2147492043" r:id="rId46"/>
    <p:sldLayoutId id="2147492044" r:id="rId47"/>
    <p:sldLayoutId id="2147492045" r:id="rId48"/>
    <p:sldLayoutId id="2147492046" r:id="rId49"/>
    <p:sldLayoutId id="2147492047" r:id="rId50"/>
    <p:sldLayoutId id="2147492048" r:id="rId51"/>
    <p:sldLayoutId id="2147492049" r:id="rId52"/>
    <p:sldLayoutId id="2147492189" r:id="rId53"/>
    <p:sldLayoutId id="2147492050" r:id="rId54"/>
    <p:sldLayoutId id="2147492051" r:id="rId55"/>
    <p:sldLayoutId id="2147492052" r:id="rId56"/>
    <p:sldLayoutId id="2147492067" r:id="rId57"/>
    <p:sldLayoutId id="2147492053" r:id="rId58"/>
    <p:sldLayoutId id="2147492069" r:id="rId59"/>
    <p:sldLayoutId id="2147492068" r:id="rId60"/>
    <p:sldLayoutId id="2147492054" r:id="rId61"/>
    <p:sldLayoutId id="2147492056" r:id="rId62"/>
    <p:sldLayoutId id="2147492057" r:id="rId63"/>
    <p:sldLayoutId id="2147492058" r:id="rId64"/>
    <p:sldLayoutId id="2147492059" r:id="rId65"/>
    <p:sldLayoutId id="2147492060" r:id="rId66"/>
    <p:sldLayoutId id="2147492236" r:id="rId67"/>
    <p:sldLayoutId id="2147492278" r:id="rId68"/>
    <p:sldLayoutId id="2147492288" r:id="rId69"/>
    <p:sldLayoutId id="2147492287" r:id="rId70"/>
    <p:sldLayoutId id="2147492290" r:id="rId71"/>
    <p:sldLayoutId id="2147492291" r:id="rId72"/>
    <p:sldLayoutId id="2147492292" r:id="rId73"/>
    <p:sldLayoutId id="2147492293" r:id="rId74"/>
    <p:sldLayoutId id="2147492294" r:id="rId75"/>
    <p:sldLayoutId id="2147492295" r:id="rId76"/>
    <p:sldLayoutId id="2147492296" r:id="rId77"/>
    <p:sldLayoutId id="2147492297" r:id="rId78"/>
    <p:sldLayoutId id="2147492298" r:id="rId79"/>
    <p:sldLayoutId id="2147492299" r:id="rId80"/>
    <p:sldLayoutId id="2147492300" r:id="rId81"/>
    <p:sldLayoutId id="2147492301" r:id="rId82"/>
    <p:sldLayoutId id="2147492302" r:id="rId83"/>
    <p:sldLayoutId id="2147492303" r:id="rId84"/>
    <p:sldLayoutId id="2147492304" r:id="rId85"/>
    <p:sldLayoutId id="2147492305" r:id="rId86"/>
    <p:sldLayoutId id="2147492306" r:id="rId87"/>
    <p:sldLayoutId id="2147492317" r:id="rId88"/>
    <p:sldLayoutId id="2147492318" r:id="rId89"/>
    <p:sldLayoutId id="2147492319" r:id="rId90"/>
    <p:sldLayoutId id="2147492320" r:id="rId91"/>
    <p:sldLayoutId id="2147492329" r:id="rId92"/>
    <p:sldLayoutId id="2147492331" r:id="rId93"/>
    <p:sldLayoutId id="2147492333" r:id="rId94"/>
    <p:sldLayoutId id="2147492334" r:id="rId95"/>
    <p:sldLayoutId id="2147492335" r:id="rId9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70484" y="4451685"/>
            <a:ext cx="6187160" cy="1285155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/>
              <a:t>ВИДЫ КОРПОРАТИ</a:t>
            </a:r>
            <a:r>
              <a:rPr lang="ru-RU" sz="2400" b="1" dirty="0"/>
              <a:t>В</a:t>
            </a:r>
            <a:r>
              <a:rPr lang="ru-RU" sz="2400" b="1" dirty="0" smtClean="0"/>
              <a:t>НЫХ ОБЛИГАЦИЙ</a:t>
            </a:r>
            <a:endParaRPr lang="ru-RU" sz="2400" dirty="0"/>
          </a:p>
        </p:txBody>
      </p:sp>
      <p:pic>
        <p:nvPicPr>
          <p:cNvPr id="1026" name="Picture 2" descr="\\ML350\uso\Галушкин\CLIPART\personal-dev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40" y="1604210"/>
            <a:ext cx="3175908" cy="25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009" y="6248401"/>
            <a:ext cx="5710989" cy="4526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500" b="1" cap="none" baseline="0" dirty="0" smtClean="0">
                <a:solidFill>
                  <a:schemeClr val="bg1"/>
                </a:solidFill>
              </a:rPr>
              <a:t>Ведущий экономист экономического отдела</a:t>
            </a:r>
          </a:p>
          <a:p>
            <a:pPr algn="l">
              <a:lnSpc>
                <a:spcPct val="90000"/>
              </a:lnSpc>
            </a:pPr>
            <a:r>
              <a:rPr lang="ru-RU" sz="1500" b="1" dirty="0" smtClean="0">
                <a:solidFill>
                  <a:schemeClr val="bg1"/>
                </a:solidFill>
              </a:rPr>
              <a:t>Ракитина И.С.</a:t>
            </a:r>
            <a:endParaRPr lang="ru-RU" sz="1500" b="1" cap="none" baseline="0" dirty="0" smtClean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88627" y="48126"/>
            <a:ext cx="3500041" cy="1556084"/>
            <a:chOff x="3360821" y="-729916"/>
            <a:chExt cx="3500041" cy="1556084"/>
          </a:xfrm>
        </p:grpSpPr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821" y="-729916"/>
              <a:ext cx="3500041" cy="155608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Надпись 2"/>
            <p:cNvSpPr txBox="1">
              <a:spLocks noChangeArrowheads="1"/>
            </p:cNvSpPr>
            <p:nvPr/>
          </p:nvSpPr>
          <p:spPr bwMode="auto">
            <a:xfrm>
              <a:off x="4608160" y="205808"/>
              <a:ext cx="2161608" cy="532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750" dirty="0">
                  <a:solidFill>
                    <a:srgbClr val="595959"/>
                  </a:solidFill>
                  <a:effectLst/>
                  <a:latin typeface="Calibri"/>
                  <a:ea typeface="Times New Roman"/>
                </a:rPr>
                <a:t>Главное управление Центрального банка </a:t>
              </a:r>
              <a:endParaRPr lang="ru-RU" sz="75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750" dirty="0">
                  <a:solidFill>
                    <a:srgbClr val="595959"/>
                  </a:solidFill>
                  <a:effectLst/>
                  <a:latin typeface="Calibri"/>
                  <a:ea typeface="Times New Roman"/>
                </a:rPr>
                <a:t>Российской Федерации по Центральному </a:t>
              </a:r>
              <a:endParaRPr lang="ru-RU" sz="75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750" dirty="0">
                  <a:solidFill>
                    <a:srgbClr val="595959"/>
                  </a:solidFill>
                  <a:effectLst/>
                  <a:latin typeface="Calibri"/>
                  <a:ea typeface="Times New Roman"/>
                </a:rPr>
                <a:t>федеральному округу</a:t>
              </a:r>
              <a:endParaRPr lang="ru-RU" sz="75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750" dirty="0">
                  <a:solidFill>
                    <a:srgbClr val="595959"/>
                  </a:solidFill>
                  <a:effectLst/>
                  <a:latin typeface="Calibri"/>
                  <a:ea typeface="Times New Roman"/>
                </a:rPr>
                <a:t>Отделение по Липецкой области</a:t>
              </a:r>
              <a:endParaRPr lang="ru-RU" sz="75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8" t="-1" r="13869" b="3089"/>
          <a:stretch/>
        </p:blipFill>
        <p:spPr>
          <a:xfrm>
            <a:off x="1" y="1604210"/>
            <a:ext cx="3738239" cy="25486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r="35305" b="30626"/>
          <a:stretch/>
        </p:blipFill>
        <p:spPr>
          <a:xfrm flipH="1">
            <a:off x="6914147" y="1604210"/>
            <a:ext cx="2991853" cy="25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661314" y="114015"/>
            <a:ext cx="6756182" cy="737400"/>
          </a:xfrm>
        </p:spPr>
        <p:txBody>
          <a:bodyPr>
            <a:noAutofit/>
          </a:bodyPr>
          <a:lstStyle/>
          <a:p>
            <a:pPr algn="just"/>
            <a:r>
              <a:rPr lang="ru-RU" sz="2500" b="1" cap="none" dirty="0" smtClean="0"/>
              <a:t>Облигации: классические, биржевые и коммерческие</a:t>
            </a:r>
            <a:endParaRPr lang="ru-RU" sz="2500" b="1" cap="none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z="1800" smtClean="0">
                <a:solidFill>
                  <a:schemeClr val="tx1"/>
                </a:solidFill>
              </a:rPr>
              <a:pPr/>
              <a:t>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1037" y="851415"/>
            <a:ext cx="8828946" cy="6333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4488" y="6469769"/>
            <a:ext cx="2880320" cy="2385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800" cap="none" dirty="0" smtClean="0">
              <a:solidFill>
                <a:srgbClr val="7F7F7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01272" y="6474894"/>
            <a:ext cx="2016224" cy="2606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800" cap="none" baseline="0" dirty="0" smtClean="0">
                <a:solidFill>
                  <a:srgbClr val="7F7F7F"/>
                </a:solidFill>
              </a:rPr>
              <a:t>И.С. Ракитина,</a:t>
            </a:r>
            <a:r>
              <a:rPr lang="ru-RU" sz="800" cap="none" dirty="0" smtClean="0">
                <a:solidFill>
                  <a:srgbClr val="7F7F7F"/>
                </a:solidFill>
              </a:rPr>
              <a:t> </a:t>
            </a:r>
            <a:r>
              <a:rPr lang="ru-RU" sz="800" dirty="0" smtClean="0">
                <a:solidFill>
                  <a:srgbClr val="7F7F7F"/>
                </a:solidFill>
              </a:rPr>
              <a:t>(236) 16-21</a:t>
            </a:r>
          </a:p>
          <a:p>
            <a:pPr algn="r">
              <a:lnSpc>
                <a:spcPct val="90000"/>
              </a:lnSpc>
            </a:pPr>
            <a:r>
              <a:rPr lang="ru-RU" sz="800" dirty="0" smtClean="0">
                <a:solidFill>
                  <a:srgbClr val="7F7F7F"/>
                </a:solidFill>
              </a:rPr>
              <a:t>21</a:t>
            </a:r>
            <a:r>
              <a:rPr lang="ru-RU" sz="800" cap="none" baseline="0" dirty="0" smtClean="0">
                <a:solidFill>
                  <a:srgbClr val="7F7F7F"/>
                </a:solidFill>
              </a:rPr>
              <a:t>.12.2018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22600" y="6017694"/>
            <a:ext cx="22022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777824" y="614801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933575" y="592455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ru-RU" sz="1600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03328"/>
              </p:ext>
            </p:extLst>
          </p:nvPr>
        </p:nvGraphicFramePr>
        <p:xfrm>
          <a:off x="403899" y="930385"/>
          <a:ext cx="9245067" cy="5777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5" imgW="10114853" imgH="6648044" progId="Word.Document.12">
                  <p:embed/>
                </p:oleObj>
              </mc:Choice>
              <mc:Fallback>
                <p:oleObj name="Документ" r:id="rId5" imgW="10114853" imgH="6648044" progId="Word.Document.12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99" y="930385"/>
                        <a:ext cx="9245067" cy="5777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2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Р от ОЮВ">
  <a:themeElements>
    <a:clrScheme name="ЦБ">
      <a:dk1>
        <a:srgbClr val="000000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8586C6"/>
      </a:accent3>
      <a:accent4>
        <a:srgbClr val="A89B9D"/>
      </a:accent4>
      <a:accent5>
        <a:srgbClr val="AB5253"/>
      </a:accent5>
      <a:accent6>
        <a:srgbClr val="B46E28"/>
      </a:accent6>
      <a:hlink>
        <a:srgbClr val="77777A"/>
      </a:hlink>
      <a:folHlink>
        <a:srgbClr val="77777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ctr">
        <a:norm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Презентация на ПС_сентябрь.potx" id="{EC281493-BF90-43CA-8EEB-07B18D851F9C}" vid="{7A9B1A48-F9F6-4300-9012-42927613C7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 от ОЮВ</Template>
  <TotalTime>6104</TotalTime>
  <Words>43</Words>
  <Application>Microsoft Office PowerPoint</Application>
  <PresentationFormat>Лист A4 (210x297 мм)</PresentationFormat>
  <Paragraphs>13</Paragraphs>
  <Slides>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БР от ОЮВ</vt:lpstr>
      <vt:lpstr>Документ</vt:lpstr>
      <vt:lpstr>ВИДЫ КОРПОРАТИВНЫХ ОБЛИГАЦИЙ</vt:lpstr>
      <vt:lpstr>Презентация PowerPoint</vt:lpstr>
    </vt:vector>
  </TitlesOfParts>
  <Company>Central Bank of Russian Federation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Ачкасов Юрий Константинович</dc:creator>
  <cp:lastModifiedBy>u2051n1</cp:lastModifiedBy>
  <cp:revision>704</cp:revision>
  <cp:lastPrinted>2018-12-10T10:13:56Z</cp:lastPrinted>
  <dcterms:created xsi:type="dcterms:W3CDTF">2018-10-03T14:32:58Z</dcterms:created>
  <dcterms:modified xsi:type="dcterms:W3CDTF">2019-01-09T14:01:43Z</dcterms:modified>
</cp:coreProperties>
</file>