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  <p:sldMasterId id="2147483737" r:id="rId2"/>
  </p:sldMasterIdLst>
  <p:notesMasterIdLst>
    <p:notesMasterId r:id="rId11"/>
  </p:notesMasterIdLst>
  <p:sldIdLst>
    <p:sldId id="376" r:id="rId3"/>
    <p:sldId id="372" r:id="rId4"/>
    <p:sldId id="369" r:id="rId5"/>
    <p:sldId id="371" r:id="rId6"/>
    <p:sldId id="366" r:id="rId7"/>
    <p:sldId id="373" r:id="rId8"/>
    <p:sldId id="365" r:id="rId9"/>
    <p:sldId id="368" r:id="rId10"/>
  </p:sldIdLst>
  <p:sldSz cx="12192000" cy="6858000"/>
  <p:notesSz cx="6808788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67144E0-AB70-4BCC-A543-6E3960756F83}">
          <p14:sldIdLst/>
        </p14:section>
        <p14:section name="Раздел без заголовка" id="{E5AAD01D-BD06-4BA4-A95E-CC3582024108}">
          <p14:sldIdLst>
            <p14:sldId id="376"/>
            <p14:sldId id="372"/>
            <p14:sldId id="369"/>
            <p14:sldId id="371"/>
            <p14:sldId id="366"/>
            <p14:sldId id="373"/>
            <p14:sldId id="365"/>
            <p14:sldId id="368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  <p15:guide id="3" orient="horz" pos="2154">
          <p15:clr>
            <a:srgbClr val="A4A3A4"/>
          </p15:clr>
        </p15:guide>
        <p15:guide id="4" pos="40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44F255"/>
    <a:srgbClr val="10E624"/>
    <a:srgbClr val="60943C"/>
    <a:srgbClr val="FBE9E9"/>
    <a:srgbClr val="7CB953"/>
    <a:srgbClr val="93C571"/>
    <a:srgbClr val="97C777"/>
    <a:srgbClr val="9CCA7C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227" autoAdjust="0"/>
    <p:restoredTop sz="89267" autoAdjust="0"/>
  </p:normalViewPr>
  <p:slideViewPr>
    <p:cSldViewPr snapToGrid="0" showGuides="1">
      <p:cViewPr>
        <p:scale>
          <a:sx n="75" d="100"/>
          <a:sy n="75" d="100"/>
        </p:scale>
        <p:origin x="-566" y="-154"/>
      </p:cViewPr>
      <p:guideLst>
        <p:guide orient="horz" pos="2160"/>
        <p:guide orient="horz" pos="2154"/>
        <p:guide pos="3795"/>
        <p:guide pos="40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23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12"/>
            <a:ext cx="2950474" cy="498693"/>
          </a:xfrm>
          <a:prstGeom prst="rect">
            <a:avLst/>
          </a:prstGeom>
        </p:spPr>
        <p:txBody>
          <a:bodyPr vert="horz" lIns="91161" tIns="45582" rIns="91161" bIns="4558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7" y="12"/>
            <a:ext cx="2950474" cy="498693"/>
          </a:xfrm>
          <a:prstGeom prst="rect">
            <a:avLst/>
          </a:prstGeom>
        </p:spPr>
        <p:txBody>
          <a:bodyPr vert="horz" lIns="91161" tIns="45582" rIns="91161" bIns="45582" rtlCol="0"/>
          <a:lstStyle>
            <a:lvl1pPr algn="r">
              <a:defRPr sz="1200"/>
            </a:lvl1pPr>
          </a:lstStyle>
          <a:p>
            <a:fld id="{7BE9803C-30AB-4478-953E-133A8EC6AF52}" type="datetimeFigureOut">
              <a:rPr lang="ru-RU" smtClean="0"/>
              <a:pPr/>
              <a:t>19.02.2020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57888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61" tIns="45582" rIns="91161" bIns="4558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3313"/>
            <a:ext cx="5447030" cy="3913615"/>
          </a:xfrm>
          <a:prstGeom prst="rect">
            <a:avLst/>
          </a:prstGeom>
        </p:spPr>
        <p:txBody>
          <a:bodyPr vert="horz" lIns="91161" tIns="45582" rIns="91161" bIns="4558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440649"/>
            <a:ext cx="2950474" cy="498692"/>
          </a:xfrm>
          <a:prstGeom prst="rect">
            <a:avLst/>
          </a:prstGeom>
        </p:spPr>
        <p:txBody>
          <a:bodyPr vert="horz" lIns="91161" tIns="45582" rIns="91161" bIns="4558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7" y="9440649"/>
            <a:ext cx="2950474" cy="498692"/>
          </a:xfrm>
          <a:prstGeom prst="rect">
            <a:avLst/>
          </a:prstGeom>
        </p:spPr>
        <p:txBody>
          <a:bodyPr vert="horz" lIns="91161" tIns="45582" rIns="91161" bIns="45582" rtlCol="0" anchor="b"/>
          <a:lstStyle>
            <a:lvl1pPr algn="r">
              <a:defRPr sz="1200"/>
            </a:lvl1pPr>
          </a:lstStyle>
          <a:p>
            <a:fld id="{1786DD29-AE9D-4420-BFC6-7821740F5DB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968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6DD29-AE9D-4420-BFC6-7821740F5DB5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333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/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ru-RU" noProof="0" dirty="0" smtClean="0"/>
              <a:t>Рис.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058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2192000" cy="6857999"/>
          </a:xfrm>
          <a:custGeom>
            <a:avLst/>
            <a:gdLst>
              <a:gd name="connsiteX0" fmla="*/ 267462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4183383 h 6857999"/>
              <a:gd name="connsiteX3" fmla="*/ 9517384 w 12192000"/>
              <a:gd name="connsiteY3" fmla="*/ 6857999 h 6857999"/>
              <a:gd name="connsiteX4" fmla="*/ 0 w 12192000"/>
              <a:gd name="connsiteY4" fmla="*/ 6857999 h 6857999"/>
              <a:gd name="connsiteX5" fmla="*/ 0 w 12192000"/>
              <a:gd name="connsiteY5" fmla="*/ 267462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7999">
                <a:moveTo>
                  <a:pt x="2674620" y="0"/>
                </a:moveTo>
                <a:lnTo>
                  <a:pt x="12192000" y="0"/>
                </a:lnTo>
                <a:lnTo>
                  <a:pt x="12192000" y="4183383"/>
                </a:lnTo>
                <a:lnTo>
                  <a:pt x="9517384" y="6857999"/>
                </a:lnTo>
                <a:lnTo>
                  <a:pt x="0" y="6857999"/>
                </a:lnTo>
                <a:lnTo>
                  <a:pt x="0" y="2674620"/>
                </a:ln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8893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2841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118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25276C80-E6E5-49CB-AA6D-8DB42515EE26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50248" y="396239"/>
            <a:ext cx="7197461" cy="6065523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37859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72072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73752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69D09CB0-F323-4BCE-B4E5-4EFEDC93C06A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57994" y="769302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3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57994" y="3539453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528147" y="769301"/>
            <a:ext cx="2624459" cy="5394611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63298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88655BC7-CADA-4A1A-ACEE-E2097F1D08BB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57994" y="769302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57994" y="3539453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528147" y="769302"/>
            <a:ext cx="2624459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3528144" y="3539453"/>
            <a:ext cx="2624461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7533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EFC4421D-A50F-40D9-8738-FE5EE7E958F2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929641" y="2041159"/>
            <a:ext cx="4912233" cy="2860117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50129" y="2041159"/>
            <a:ext cx="4912233" cy="2860117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8447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496545" y="2358691"/>
            <a:ext cx="3349924" cy="2581776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0447339"/>
      </p:ext>
    </p:extLst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888435"/>
            <a:ext cx="12192000" cy="2276061"/>
          </a:xfr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3154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4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4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A5B6B-15C3-48F0-B18F-80911D395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E3FDF-0CD2-4177-9DE7-78382F4DDF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2462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362077" y="1471631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0029" y="247649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7337981" y="1345633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36507944"/>
      </p:ext>
    </p:extLst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343889" y="1572029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4000780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6657669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9314557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343890" y="4007335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4000779" y="4007333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6657669" y="4007331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9314556" y="4007331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9344635"/>
      </p:ext>
    </p:extLst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80161" y="3207715"/>
            <a:ext cx="3600263" cy="2864487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576410"/>
      </p:ext>
    </p:extLst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475452" y="2314636"/>
            <a:ext cx="2850365" cy="2850365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1770848"/>
      </p:ext>
    </p:extLst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4685763" y="1857755"/>
            <a:ext cx="2794739" cy="2794739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04338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D2A8-A6A0-41A7-BFD8-526A748E3F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4121A-2ED3-46BE-A81B-630620D770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8608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6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A213AAB4-5EFD-4EAC-9F26-86D81507064E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047309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580811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 dirty="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6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9114313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92194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133476" y="2041835"/>
            <a:ext cx="9915379" cy="2121251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97692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133476" y="2141261"/>
            <a:ext cx="4766519" cy="2541865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526366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19" indent="0" algn="ctr">
              <a:buNone/>
              <a:defRPr sz="2000"/>
            </a:lvl2pPr>
            <a:lvl3pPr marL="914241" indent="0" algn="ctr">
              <a:buNone/>
              <a:defRPr sz="1900"/>
            </a:lvl3pPr>
            <a:lvl4pPr marL="1371362" indent="0" algn="ctr">
              <a:buNone/>
              <a:defRPr sz="1600"/>
            </a:lvl4pPr>
            <a:lvl5pPr marL="1828482" indent="0" algn="ctr">
              <a:buNone/>
              <a:defRPr sz="1600"/>
            </a:lvl5pPr>
            <a:lvl6pPr marL="2285606" indent="0" algn="ctr">
              <a:buNone/>
              <a:defRPr sz="1600"/>
            </a:lvl6pPr>
            <a:lvl7pPr marL="2742722" indent="0" algn="ctr">
              <a:buNone/>
              <a:defRPr sz="1600"/>
            </a:lvl7pPr>
            <a:lvl8pPr marL="3199840" indent="0" algn="ctr">
              <a:buNone/>
              <a:defRPr sz="1600"/>
            </a:lvl8pPr>
            <a:lvl9pPr marL="365695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61375A-C223-44C8-917C-F7C3A1BCD5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19/02/2020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8AC072-60BB-40F4-8253-2682F4A6FC92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216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1235765" y="1837361"/>
            <a:ext cx="6882539" cy="2323975"/>
          </a:xfrm>
          <a:custGeom>
            <a:avLst/>
            <a:gdLst>
              <a:gd name="connsiteX0" fmla="*/ 0 w 6882539"/>
              <a:gd name="connsiteY0" fmla="*/ 0 h 2323974"/>
              <a:gd name="connsiteX1" fmla="*/ 6882539 w 6882539"/>
              <a:gd name="connsiteY1" fmla="*/ 0 h 2323974"/>
              <a:gd name="connsiteX2" fmla="*/ 6882539 w 6882539"/>
              <a:gd name="connsiteY2" fmla="*/ 2323974 h 2323974"/>
              <a:gd name="connsiteX3" fmla="*/ 0 w 6882539"/>
              <a:gd name="connsiteY3" fmla="*/ 2323974 h 232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82539" h="2323974">
                <a:moveTo>
                  <a:pt x="0" y="0"/>
                </a:moveTo>
                <a:lnTo>
                  <a:pt x="6882539" y="0"/>
                </a:lnTo>
                <a:lnTo>
                  <a:pt x="6882539" y="2323974"/>
                </a:lnTo>
                <a:lnTo>
                  <a:pt x="0" y="23239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814751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/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ru-RU" noProof="0" dirty="0" smtClean="0"/>
              <a:t>Рис.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546828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4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4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A5B6B-15C3-48F0-B18F-80911D39562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E3FDF-0CD2-4177-9DE7-78382F4DDF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7625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1235765" y="1837361"/>
            <a:ext cx="6882539" cy="2323975"/>
          </a:xfrm>
          <a:custGeom>
            <a:avLst/>
            <a:gdLst>
              <a:gd name="connsiteX0" fmla="*/ 0 w 6882539"/>
              <a:gd name="connsiteY0" fmla="*/ 0 h 2323974"/>
              <a:gd name="connsiteX1" fmla="*/ 6882539 w 6882539"/>
              <a:gd name="connsiteY1" fmla="*/ 0 h 2323974"/>
              <a:gd name="connsiteX2" fmla="*/ 6882539 w 6882539"/>
              <a:gd name="connsiteY2" fmla="*/ 2323974 h 2323974"/>
              <a:gd name="connsiteX3" fmla="*/ 0 w 6882539"/>
              <a:gd name="connsiteY3" fmla="*/ 2323974 h 2323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82539" h="2323974">
                <a:moveTo>
                  <a:pt x="0" y="0"/>
                </a:moveTo>
                <a:lnTo>
                  <a:pt x="6882539" y="0"/>
                </a:lnTo>
                <a:lnTo>
                  <a:pt x="6882539" y="2323974"/>
                </a:lnTo>
                <a:lnTo>
                  <a:pt x="0" y="2323974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044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-8795" y="-4973"/>
            <a:ext cx="12200795" cy="4861391"/>
          </a:xfrm>
          <a:custGeom>
            <a:avLst/>
            <a:gdLst>
              <a:gd name="connsiteX0" fmla="*/ 0 w 12200794"/>
              <a:gd name="connsiteY0" fmla="*/ 0 h 4861390"/>
              <a:gd name="connsiteX1" fmla="*/ 12200794 w 12200794"/>
              <a:gd name="connsiteY1" fmla="*/ 0 h 4861390"/>
              <a:gd name="connsiteX2" fmla="*/ 12200794 w 12200794"/>
              <a:gd name="connsiteY2" fmla="*/ 3450615 h 4861390"/>
              <a:gd name="connsiteX3" fmla="*/ 6100397 w 12200794"/>
              <a:gd name="connsiteY3" fmla="*/ 4861390 h 4861390"/>
              <a:gd name="connsiteX4" fmla="*/ 0 w 12200794"/>
              <a:gd name="connsiteY4" fmla="*/ 3450615 h 486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794" h="4861390">
                <a:moveTo>
                  <a:pt x="0" y="0"/>
                </a:moveTo>
                <a:lnTo>
                  <a:pt x="12200794" y="0"/>
                </a:lnTo>
                <a:lnTo>
                  <a:pt x="12200794" y="3450615"/>
                </a:lnTo>
                <a:lnTo>
                  <a:pt x="6100397" y="4861390"/>
                </a:lnTo>
                <a:lnTo>
                  <a:pt x="0" y="345061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120953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3004098" y="3548269"/>
            <a:ext cx="7231951" cy="2521227"/>
          </a:xfrm>
          <a:custGeom>
            <a:avLst/>
            <a:gdLst>
              <a:gd name="connsiteX0" fmla="*/ 0 w 7231951"/>
              <a:gd name="connsiteY0" fmla="*/ 0 h 2521226"/>
              <a:gd name="connsiteX1" fmla="*/ 7231951 w 7231951"/>
              <a:gd name="connsiteY1" fmla="*/ 0 h 2521226"/>
              <a:gd name="connsiteX2" fmla="*/ 7231951 w 7231951"/>
              <a:gd name="connsiteY2" fmla="*/ 2521226 h 2521226"/>
              <a:gd name="connsiteX3" fmla="*/ 0 w 7231951"/>
              <a:gd name="connsiteY3" fmla="*/ 2521226 h 2521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1951" h="2521226">
                <a:moveTo>
                  <a:pt x="0" y="0"/>
                </a:moveTo>
                <a:lnTo>
                  <a:pt x="7231951" y="0"/>
                </a:lnTo>
                <a:lnTo>
                  <a:pt x="7231951" y="2521226"/>
                </a:lnTo>
                <a:lnTo>
                  <a:pt x="0" y="2521226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5133097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6091606" y="-741420"/>
            <a:ext cx="7161847" cy="7370831"/>
          </a:xfrm>
          <a:custGeom>
            <a:avLst/>
            <a:gdLst>
              <a:gd name="connsiteX0" fmla="*/ 2787816 w 7161847"/>
              <a:gd name="connsiteY0" fmla="*/ 7152549 h 7370830"/>
              <a:gd name="connsiteX1" fmla="*/ 2787817 w 7161847"/>
              <a:gd name="connsiteY1" fmla="*/ 7152549 h 7370830"/>
              <a:gd name="connsiteX2" fmla="*/ 2787816 w 7161847"/>
              <a:gd name="connsiteY2" fmla="*/ 7152550 h 7370830"/>
              <a:gd name="connsiteX3" fmla="*/ 1391706 w 7161847"/>
              <a:gd name="connsiteY3" fmla="*/ 6138863 h 7370830"/>
              <a:gd name="connsiteX4" fmla="*/ 1391707 w 7161847"/>
              <a:gd name="connsiteY4" fmla="*/ 6138863 h 7370830"/>
              <a:gd name="connsiteX5" fmla="*/ 1391707 w 7161847"/>
              <a:gd name="connsiteY5" fmla="*/ 6138864 h 7370830"/>
              <a:gd name="connsiteX6" fmla="*/ 6563752 w 7161847"/>
              <a:gd name="connsiteY6" fmla="*/ 5372121 h 7370830"/>
              <a:gd name="connsiteX7" fmla="*/ 6835791 w 7161847"/>
              <a:gd name="connsiteY7" fmla="*/ 5484803 h 7370830"/>
              <a:gd name="connsiteX8" fmla="*/ 6835790 w 7161847"/>
              <a:gd name="connsiteY8" fmla="*/ 5484804 h 7370830"/>
              <a:gd name="connsiteX9" fmla="*/ 6835790 w 7161847"/>
              <a:gd name="connsiteY9" fmla="*/ 6028882 h 7370830"/>
              <a:gd name="connsiteX10" fmla="*/ 6013108 w 7161847"/>
              <a:gd name="connsiteY10" fmla="*/ 6851562 h 7370830"/>
              <a:gd name="connsiteX11" fmla="*/ 5469030 w 7161847"/>
              <a:gd name="connsiteY11" fmla="*/ 6851562 h 7370830"/>
              <a:gd name="connsiteX12" fmla="*/ 5469030 w 7161847"/>
              <a:gd name="connsiteY12" fmla="*/ 6851564 h 7370830"/>
              <a:gd name="connsiteX13" fmla="*/ 5469031 w 7161847"/>
              <a:gd name="connsiteY13" fmla="*/ 6307485 h 7370830"/>
              <a:gd name="connsiteX14" fmla="*/ 6291713 w 7161847"/>
              <a:gd name="connsiteY14" fmla="*/ 5484803 h 7370830"/>
              <a:gd name="connsiteX15" fmla="*/ 6563752 w 7161847"/>
              <a:gd name="connsiteY15" fmla="*/ 5372121 h 7370830"/>
              <a:gd name="connsiteX16" fmla="*/ 6620795 w 7161847"/>
              <a:gd name="connsiteY16" fmla="*/ 4143997 h 7370830"/>
              <a:gd name="connsiteX17" fmla="*/ 6892834 w 7161847"/>
              <a:gd name="connsiteY17" fmla="*/ 4256679 h 7370830"/>
              <a:gd name="connsiteX18" fmla="*/ 6892832 w 7161847"/>
              <a:gd name="connsiteY18" fmla="*/ 4256681 h 7370830"/>
              <a:gd name="connsiteX19" fmla="*/ 6892832 w 7161847"/>
              <a:gd name="connsiteY19" fmla="*/ 4800759 h 7370830"/>
              <a:gd name="connsiteX20" fmla="*/ 4814590 w 7161847"/>
              <a:gd name="connsiteY20" fmla="*/ 6879000 h 7370830"/>
              <a:gd name="connsiteX21" fmla="*/ 4270513 w 7161847"/>
              <a:gd name="connsiteY21" fmla="*/ 6879000 h 7370830"/>
              <a:gd name="connsiteX22" fmla="*/ 4270514 w 7161847"/>
              <a:gd name="connsiteY22" fmla="*/ 6879001 h 7370830"/>
              <a:gd name="connsiteX23" fmla="*/ 4270514 w 7161847"/>
              <a:gd name="connsiteY23" fmla="*/ 6334923 h 7370830"/>
              <a:gd name="connsiteX24" fmla="*/ 6348755 w 7161847"/>
              <a:gd name="connsiteY24" fmla="*/ 4256680 h 7370830"/>
              <a:gd name="connsiteX25" fmla="*/ 6620795 w 7161847"/>
              <a:gd name="connsiteY25" fmla="*/ 4143997 h 7370830"/>
              <a:gd name="connsiteX26" fmla="*/ 2866468 w 7161847"/>
              <a:gd name="connsiteY26" fmla="*/ 3040604 h 7370830"/>
              <a:gd name="connsiteX27" fmla="*/ 3138506 w 7161847"/>
              <a:gd name="connsiteY27" fmla="*/ 3153287 h 7370830"/>
              <a:gd name="connsiteX28" fmla="*/ 3138505 w 7161847"/>
              <a:gd name="connsiteY28" fmla="*/ 3153287 h 7370830"/>
              <a:gd name="connsiteX29" fmla="*/ 3138506 w 7161847"/>
              <a:gd name="connsiteY29" fmla="*/ 3697364 h 7370830"/>
              <a:gd name="connsiteX30" fmla="*/ 656759 w 7161847"/>
              <a:gd name="connsiteY30" fmla="*/ 6179110 h 7370830"/>
              <a:gd name="connsiteX31" fmla="*/ 173034 w 7161847"/>
              <a:gd name="connsiteY31" fmla="*/ 6228409 h 7370830"/>
              <a:gd name="connsiteX32" fmla="*/ 112681 w 7161847"/>
              <a:gd name="connsiteY32" fmla="*/ 6179110 h 7370830"/>
              <a:gd name="connsiteX33" fmla="*/ 63383 w 7161847"/>
              <a:gd name="connsiteY33" fmla="*/ 6118759 h 7370830"/>
              <a:gd name="connsiteX34" fmla="*/ 112682 w 7161847"/>
              <a:gd name="connsiteY34" fmla="*/ 5635033 h 7370830"/>
              <a:gd name="connsiteX35" fmla="*/ 2594428 w 7161847"/>
              <a:gd name="connsiteY35" fmla="*/ 3153287 h 7370830"/>
              <a:gd name="connsiteX36" fmla="*/ 2866468 w 7161847"/>
              <a:gd name="connsiteY36" fmla="*/ 3040604 h 7370830"/>
              <a:gd name="connsiteX37" fmla="*/ 5359755 w 7161847"/>
              <a:gd name="connsiteY37" fmla="*/ 2993060 h 7370830"/>
              <a:gd name="connsiteX38" fmla="*/ 5631795 w 7161847"/>
              <a:gd name="connsiteY38" fmla="*/ 3105742 h 7370830"/>
              <a:gd name="connsiteX39" fmla="*/ 5631794 w 7161847"/>
              <a:gd name="connsiteY39" fmla="*/ 3105743 h 7370830"/>
              <a:gd name="connsiteX40" fmla="*/ 5631794 w 7161847"/>
              <a:gd name="connsiteY40" fmla="*/ 3649821 h 7370830"/>
              <a:gd name="connsiteX41" fmla="*/ 2023465 w 7161847"/>
              <a:gd name="connsiteY41" fmla="*/ 7258148 h 7370830"/>
              <a:gd name="connsiteX42" fmla="*/ 1539739 w 7161847"/>
              <a:gd name="connsiteY42" fmla="*/ 7307446 h 7370830"/>
              <a:gd name="connsiteX43" fmla="*/ 1479387 w 7161847"/>
              <a:gd name="connsiteY43" fmla="*/ 7258149 h 7370830"/>
              <a:gd name="connsiteX44" fmla="*/ 1479387 w 7161847"/>
              <a:gd name="connsiteY44" fmla="*/ 7258149 h 7370830"/>
              <a:gd name="connsiteX45" fmla="*/ 1430089 w 7161847"/>
              <a:gd name="connsiteY45" fmla="*/ 7197796 h 7370830"/>
              <a:gd name="connsiteX46" fmla="*/ 1479388 w 7161847"/>
              <a:gd name="connsiteY46" fmla="*/ 6714071 h 7370830"/>
              <a:gd name="connsiteX47" fmla="*/ 5087717 w 7161847"/>
              <a:gd name="connsiteY47" fmla="*/ 3105742 h 7370830"/>
              <a:gd name="connsiteX48" fmla="*/ 5359755 w 7161847"/>
              <a:gd name="connsiteY48" fmla="*/ 2993060 h 7370830"/>
              <a:gd name="connsiteX49" fmla="*/ 6668184 w 7161847"/>
              <a:gd name="connsiteY49" fmla="*/ 2887461 h 7370830"/>
              <a:gd name="connsiteX50" fmla="*/ 6940223 w 7161847"/>
              <a:gd name="connsiteY50" fmla="*/ 3000143 h 7370830"/>
              <a:gd name="connsiteX51" fmla="*/ 6940223 w 7161847"/>
              <a:gd name="connsiteY51" fmla="*/ 3000144 h 7370830"/>
              <a:gd name="connsiteX52" fmla="*/ 6940223 w 7161847"/>
              <a:gd name="connsiteY52" fmla="*/ 3544221 h 7370830"/>
              <a:gd name="connsiteX53" fmla="*/ 3331893 w 7161847"/>
              <a:gd name="connsiteY53" fmla="*/ 7152549 h 7370830"/>
              <a:gd name="connsiteX54" fmla="*/ 2848167 w 7161847"/>
              <a:gd name="connsiteY54" fmla="*/ 7201847 h 7370830"/>
              <a:gd name="connsiteX55" fmla="*/ 2787817 w 7161847"/>
              <a:gd name="connsiteY55" fmla="*/ 7152549 h 7370830"/>
              <a:gd name="connsiteX56" fmla="*/ 2738519 w 7161847"/>
              <a:gd name="connsiteY56" fmla="*/ 7092198 h 7370830"/>
              <a:gd name="connsiteX57" fmla="*/ 2787816 w 7161847"/>
              <a:gd name="connsiteY57" fmla="*/ 6608472 h 7370830"/>
              <a:gd name="connsiteX58" fmla="*/ 6396146 w 7161847"/>
              <a:gd name="connsiteY58" fmla="*/ 3000143 h 7370830"/>
              <a:gd name="connsiteX59" fmla="*/ 6668184 w 7161847"/>
              <a:gd name="connsiteY59" fmla="*/ 2887461 h 7370830"/>
              <a:gd name="connsiteX60" fmla="*/ 5272076 w 7161847"/>
              <a:gd name="connsiteY60" fmla="*/ 1873775 h 7370830"/>
              <a:gd name="connsiteX61" fmla="*/ 5544115 w 7161847"/>
              <a:gd name="connsiteY61" fmla="*/ 1986458 h 7370830"/>
              <a:gd name="connsiteX62" fmla="*/ 5544114 w 7161847"/>
              <a:gd name="connsiteY62" fmla="*/ 1986458 h 7370830"/>
              <a:gd name="connsiteX63" fmla="*/ 5544114 w 7161847"/>
              <a:gd name="connsiteY63" fmla="*/ 2530536 h 7370830"/>
              <a:gd name="connsiteX64" fmla="*/ 1935786 w 7161847"/>
              <a:gd name="connsiteY64" fmla="*/ 6138863 h 7370830"/>
              <a:gd name="connsiteX65" fmla="*/ 1452059 w 7161847"/>
              <a:gd name="connsiteY65" fmla="*/ 6188161 h 7370830"/>
              <a:gd name="connsiteX66" fmla="*/ 1391707 w 7161847"/>
              <a:gd name="connsiteY66" fmla="*/ 6138863 h 7370830"/>
              <a:gd name="connsiteX67" fmla="*/ 1342409 w 7161847"/>
              <a:gd name="connsiteY67" fmla="*/ 6078511 h 7370830"/>
              <a:gd name="connsiteX68" fmla="*/ 1391708 w 7161847"/>
              <a:gd name="connsiteY68" fmla="*/ 5594786 h 7370830"/>
              <a:gd name="connsiteX69" fmla="*/ 5000037 w 7161847"/>
              <a:gd name="connsiteY69" fmla="*/ 1986457 h 7370830"/>
              <a:gd name="connsiteX70" fmla="*/ 5272076 w 7161847"/>
              <a:gd name="connsiteY70" fmla="*/ 1873775 h 7370830"/>
              <a:gd name="connsiteX71" fmla="*/ 6777126 w 7161847"/>
              <a:gd name="connsiteY71" fmla="*/ 1542420 h 7370830"/>
              <a:gd name="connsiteX72" fmla="*/ 7049166 w 7161847"/>
              <a:gd name="connsiteY72" fmla="*/ 1655103 h 7370830"/>
              <a:gd name="connsiteX73" fmla="*/ 7049164 w 7161847"/>
              <a:gd name="connsiteY73" fmla="*/ 1655103 h 7370830"/>
              <a:gd name="connsiteX74" fmla="*/ 7049164 w 7161847"/>
              <a:gd name="connsiteY74" fmla="*/ 2199181 h 7370830"/>
              <a:gd name="connsiteX75" fmla="*/ 6226482 w 7161847"/>
              <a:gd name="connsiteY75" fmla="*/ 3021861 h 7370830"/>
              <a:gd name="connsiteX76" fmla="*/ 5682406 w 7161847"/>
              <a:gd name="connsiteY76" fmla="*/ 3021861 h 7370830"/>
              <a:gd name="connsiteX77" fmla="*/ 5682405 w 7161847"/>
              <a:gd name="connsiteY77" fmla="*/ 3021862 h 7370830"/>
              <a:gd name="connsiteX78" fmla="*/ 5682405 w 7161847"/>
              <a:gd name="connsiteY78" fmla="*/ 2477784 h 7370830"/>
              <a:gd name="connsiteX79" fmla="*/ 6505087 w 7161847"/>
              <a:gd name="connsiteY79" fmla="*/ 1655102 h 7370830"/>
              <a:gd name="connsiteX80" fmla="*/ 6777126 w 7161847"/>
              <a:gd name="connsiteY80" fmla="*/ 1542420 h 7370830"/>
              <a:gd name="connsiteX81" fmla="*/ 6635544 w 7161847"/>
              <a:gd name="connsiteY81" fmla="*/ 453955 h 7370830"/>
              <a:gd name="connsiteX82" fmla="*/ 6907582 w 7161847"/>
              <a:gd name="connsiteY82" fmla="*/ 566637 h 7370830"/>
              <a:gd name="connsiteX83" fmla="*/ 6907582 w 7161847"/>
              <a:gd name="connsiteY83" fmla="*/ 566638 h 7370830"/>
              <a:gd name="connsiteX84" fmla="*/ 6907582 w 7161847"/>
              <a:gd name="connsiteY84" fmla="*/ 1110716 h 7370830"/>
              <a:gd name="connsiteX85" fmla="*/ 6084900 w 7161847"/>
              <a:gd name="connsiteY85" fmla="*/ 1933396 h 7370830"/>
              <a:gd name="connsiteX86" fmla="*/ 5540823 w 7161847"/>
              <a:gd name="connsiteY86" fmla="*/ 1933395 h 7370830"/>
              <a:gd name="connsiteX87" fmla="*/ 5540823 w 7161847"/>
              <a:gd name="connsiteY87" fmla="*/ 1933397 h 7370830"/>
              <a:gd name="connsiteX88" fmla="*/ 5540823 w 7161847"/>
              <a:gd name="connsiteY88" fmla="*/ 1389319 h 7370830"/>
              <a:gd name="connsiteX89" fmla="*/ 6363505 w 7161847"/>
              <a:gd name="connsiteY89" fmla="*/ 566637 h 7370830"/>
              <a:gd name="connsiteX90" fmla="*/ 6635544 w 7161847"/>
              <a:gd name="connsiteY90" fmla="*/ 453955 h 7370830"/>
              <a:gd name="connsiteX91" fmla="*/ 4320554 w 7161847"/>
              <a:gd name="connsiteY91" fmla="*/ 370272 h 7370830"/>
              <a:gd name="connsiteX92" fmla="*/ 4592593 w 7161847"/>
              <a:gd name="connsiteY92" fmla="*/ 482954 h 7370830"/>
              <a:gd name="connsiteX93" fmla="*/ 4592592 w 7161847"/>
              <a:gd name="connsiteY93" fmla="*/ 482955 h 7370830"/>
              <a:gd name="connsiteX94" fmla="*/ 4592592 w 7161847"/>
              <a:gd name="connsiteY94" fmla="*/ 1027032 h 7370830"/>
              <a:gd name="connsiteX95" fmla="*/ 984263 w 7161847"/>
              <a:gd name="connsiteY95" fmla="*/ 4635359 h 7370830"/>
              <a:gd name="connsiteX96" fmla="*/ 440184 w 7161847"/>
              <a:gd name="connsiteY96" fmla="*/ 4635359 h 7370830"/>
              <a:gd name="connsiteX97" fmla="*/ 440186 w 7161847"/>
              <a:gd name="connsiteY97" fmla="*/ 4635359 h 7370830"/>
              <a:gd name="connsiteX98" fmla="*/ 440186 w 7161847"/>
              <a:gd name="connsiteY98" fmla="*/ 4091282 h 7370830"/>
              <a:gd name="connsiteX99" fmla="*/ 4048515 w 7161847"/>
              <a:gd name="connsiteY99" fmla="*/ 482954 h 7370830"/>
              <a:gd name="connsiteX100" fmla="*/ 4320554 w 7161847"/>
              <a:gd name="connsiteY100" fmla="*/ 370272 h 7370830"/>
              <a:gd name="connsiteX101" fmla="*/ 5907766 w 7161847"/>
              <a:gd name="connsiteY101" fmla="*/ 0 h 7370830"/>
              <a:gd name="connsiteX102" fmla="*/ 6179803 w 7161847"/>
              <a:gd name="connsiteY102" fmla="*/ 112683 h 7370830"/>
              <a:gd name="connsiteX103" fmla="*/ 6179804 w 7161847"/>
              <a:gd name="connsiteY103" fmla="*/ 112683 h 7370830"/>
              <a:gd name="connsiteX104" fmla="*/ 6179804 w 7161847"/>
              <a:gd name="connsiteY104" fmla="*/ 656761 h 7370830"/>
              <a:gd name="connsiteX105" fmla="*/ 3698057 w 7161847"/>
              <a:gd name="connsiteY105" fmla="*/ 3138507 h 7370830"/>
              <a:gd name="connsiteX106" fmla="*/ 3153979 w 7161847"/>
              <a:gd name="connsiteY106" fmla="*/ 3138507 h 7370830"/>
              <a:gd name="connsiteX107" fmla="*/ 3153980 w 7161847"/>
              <a:gd name="connsiteY107" fmla="*/ 3138507 h 7370830"/>
              <a:gd name="connsiteX108" fmla="*/ 3153980 w 7161847"/>
              <a:gd name="connsiteY108" fmla="*/ 2594430 h 7370830"/>
              <a:gd name="connsiteX109" fmla="*/ 5635727 w 7161847"/>
              <a:gd name="connsiteY109" fmla="*/ 112683 h 7370830"/>
              <a:gd name="connsiteX110" fmla="*/ 5907766 w 7161847"/>
              <a:gd name="connsiteY110" fmla="*/ 0 h 737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7161847" h="7370830">
                <a:moveTo>
                  <a:pt x="2787816" y="7152549"/>
                </a:moveTo>
                <a:lnTo>
                  <a:pt x="2787817" y="7152549"/>
                </a:lnTo>
                <a:lnTo>
                  <a:pt x="2787816" y="7152550"/>
                </a:lnTo>
                <a:close/>
                <a:moveTo>
                  <a:pt x="1391706" y="6138863"/>
                </a:moveTo>
                <a:lnTo>
                  <a:pt x="1391707" y="6138863"/>
                </a:lnTo>
                <a:lnTo>
                  <a:pt x="1391707" y="6138864"/>
                </a:lnTo>
                <a:close/>
                <a:moveTo>
                  <a:pt x="6563752" y="5372121"/>
                </a:moveTo>
                <a:cubicBezTo>
                  <a:pt x="6662211" y="5372121"/>
                  <a:pt x="6760669" y="5409682"/>
                  <a:pt x="6835791" y="5484803"/>
                </a:cubicBezTo>
                <a:lnTo>
                  <a:pt x="6835790" y="5484804"/>
                </a:lnTo>
                <a:cubicBezTo>
                  <a:pt x="6986034" y="5635048"/>
                  <a:pt x="6986034" y="5878639"/>
                  <a:pt x="6835790" y="6028882"/>
                </a:cubicBezTo>
                <a:lnTo>
                  <a:pt x="6013108" y="6851562"/>
                </a:lnTo>
                <a:cubicBezTo>
                  <a:pt x="5862865" y="7001806"/>
                  <a:pt x="5619274" y="7001806"/>
                  <a:pt x="5469030" y="6851562"/>
                </a:cubicBezTo>
                <a:lnTo>
                  <a:pt x="5469030" y="6851564"/>
                </a:lnTo>
                <a:cubicBezTo>
                  <a:pt x="5318788" y="6701320"/>
                  <a:pt x="5318788" y="6457729"/>
                  <a:pt x="5469031" y="6307485"/>
                </a:cubicBezTo>
                <a:lnTo>
                  <a:pt x="6291713" y="5484803"/>
                </a:lnTo>
                <a:cubicBezTo>
                  <a:pt x="6366835" y="5409682"/>
                  <a:pt x="6465294" y="5372121"/>
                  <a:pt x="6563752" y="5372121"/>
                </a:cubicBezTo>
                <a:close/>
                <a:moveTo>
                  <a:pt x="6620795" y="4143997"/>
                </a:moveTo>
                <a:cubicBezTo>
                  <a:pt x="6719254" y="4143997"/>
                  <a:pt x="6817711" y="4181559"/>
                  <a:pt x="6892834" y="4256679"/>
                </a:cubicBezTo>
                <a:lnTo>
                  <a:pt x="6892832" y="4256681"/>
                </a:lnTo>
                <a:cubicBezTo>
                  <a:pt x="7043075" y="4406924"/>
                  <a:pt x="7043075" y="4650516"/>
                  <a:pt x="6892832" y="4800759"/>
                </a:cubicBezTo>
                <a:lnTo>
                  <a:pt x="4814590" y="6879000"/>
                </a:lnTo>
                <a:cubicBezTo>
                  <a:pt x="4664347" y="7029243"/>
                  <a:pt x="4420756" y="7029243"/>
                  <a:pt x="4270513" y="6879000"/>
                </a:cubicBezTo>
                <a:lnTo>
                  <a:pt x="4270514" y="6879001"/>
                </a:lnTo>
                <a:cubicBezTo>
                  <a:pt x="4120269" y="6728758"/>
                  <a:pt x="4120270" y="6485166"/>
                  <a:pt x="4270514" y="6334923"/>
                </a:cubicBezTo>
                <a:lnTo>
                  <a:pt x="6348755" y="4256680"/>
                </a:lnTo>
                <a:cubicBezTo>
                  <a:pt x="6423877" y="4181559"/>
                  <a:pt x="6522336" y="4143997"/>
                  <a:pt x="6620795" y="4143997"/>
                </a:cubicBezTo>
                <a:close/>
                <a:moveTo>
                  <a:pt x="2866468" y="3040604"/>
                </a:moveTo>
                <a:cubicBezTo>
                  <a:pt x="2964925" y="3040604"/>
                  <a:pt x="3063384" y="3078165"/>
                  <a:pt x="3138506" y="3153287"/>
                </a:cubicBezTo>
                <a:lnTo>
                  <a:pt x="3138505" y="3153287"/>
                </a:lnTo>
                <a:cubicBezTo>
                  <a:pt x="3288749" y="3303531"/>
                  <a:pt x="3288749" y="3547122"/>
                  <a:pt x="3138506" y="3697364"/>
                </a:cubicBezTo>
                <a:lnTo>
                  <a:pt x="656759" y="6179110"/>
                </a:lnTo>
                <a:cubicBezTo>
                  <a:pt x="525295" y="6310573"/>
                  <a:pt x="322364" y="6327006"/>
                  <a:pt x="173034" y="6228409"/>
                </a:cubicBezTo>
                <a:lnTo>
                  <a:pt x="112681" y="6179110"/>
                </a:lnTo>
                <a:lnTo>
                  <a:pt x="63383" y="6118759"/>
                </a:lnTo>
                <a:cubicBezTo>
                  <a:pt x="-35214" y="5969429"/>
                  <a:pt x="-18781" y="5766496"/>
                  <a:pt x="112682" y="5635033"/>
                </a:cubicBezTo>
                <a:lnTo>
                  <a:pt x="2594428" y="3153287"/>
                </a:lnTo>
                <a:cubicBezTo>
                  <a:pt x="2669551" y="3078166"/>
                  <a:pt x="2768009" y="3040604"/>
                  <a:pt x="2866468" y="3040604"/>
                </a:cubicBezTo>
                <a:close/>
                <a:moveTo>
                  <a:pt x="5359755" y="2993060"/>
                </a:moveTo>
                <a:cubicBezTo>
                  <a:pt x="5458214" y="2993061"/>
                  <a:pt x="5556673" y="3030621"/>
                  <a:pt x="5631795" y="3105742"/>
                </a:cubicBezTo>
                <a:lnTo>
                  <a:pt x="5631794" y="3105743"/>
                </a:lnTo>
                <a:cubicBezTo>
                  <a:pt x="5782037" y="3255986"/>
                  <a:pt x="5782037" y="3499578"/>
                  <a:pt x="5631794" y="3649821"/>
                </a:cubicBezTo>
                <a:lnTo>
                  <a:pt x="2023465" y="7258148"/>
                </a:lnTo>
                <a:cubicBezTo>
                  <a:pt x="1892002" y="7389611"/>
                  <a:pt x="1689070" y="7406044"/>
                  <a:pt x="1539739" y="7307446"/>
                </a:cubicBezTo>
                <a:lnTo>
                  <a:pt x="1479387" y="7258149"/>
                </a:lnTo>
                <a:lnTo>
                  <a:pt x="1479387" y="7258149"/>
                </a:lnTo>
                <a:lnTo>
                  <a:pt x="1430089" y="7197796"/>
                </a:lnTo>
                <a:cubicBezTo>
                  <a:pt x="1331492" y="7048467"/>
                  <a:pt x="1347925" y="6845534"/>
                  <a:pt x="1479388" y="6714071"/>
                </a:cubicBezTo>
                <a:lnTo>
                  <a:pt x="5087717" y="3105742"/>
                </a:lnTo>
                <a:cubicBezTo>
                  <a:pt x="5162838" y="3030621"/>
                  <a:pt x="5261296" y="2993060"/>
                  <a:pt x="5359755" y="2993060"/>
                </a:cubicBezTo>
                <a:close/>
                <a:moveTo>
                  <a:pt x="6668184" y="2887461"/>
                </a:moveTo>
                <a:cubicBezTo>
                  <a:pt x="6766643" y="2887461"/>
                  <a:pt x="6865102" y="2925021"/>
                  <a:pt x="6940223" y="3000143"/>
                </a:cubicBezTo>
                <a:lnTo>
                  <a:pt x="6940223" y="3000144"/>
                </a:lnTo>
                <a:cubicBezTo>
                  <a:pt x="7090466" y="3150387"/>
                  <a:pt x="7090466" y="3393978"/>
                  <a:pt x="6940223" y="3544221"/>
                </a:cubicBezTo>
                <a:lnTo>
                  <a:pt x="3331893" y="7152549"/>
                </a:lnTo>
                <a:cubicBezTo>
                  <a:pt x="3200432" y="7284013"/>
                  <a:pt x="2997498" y="7300445"/>
                  <a:pt x="2848167" y="7201847"/>
                </a:cubicBezTo>
                <a:lnTo>
                  <a:pt x="2787817" y="7152549"/>
                </a:lnTo>
                <a:lnTo>
                  <a:pt x="2738519" y="7092198"/>
                </a:lnTo>
                <a:cubicBezTo>
                  <a:pt x="2639922" y="6942867"/>
                  <a:pt x="2656354" y="6739935"/>
                  <a:pt x="2787816" y="6608472"/>
                </a:cubicBezTo>
                <a:lnTo>
                  <a:pt x="6396146" y="3000143"/>
                </a:lnTo>
                <a:cubicBezTo>
                  <a:pt x="6471268" y="2925022"/>
                  <a:pt x="6569726" y="2887461"/>
                  <a:pt x="6668184" y="2887461"/>
                </a:cubicBezTo>
                <a:close/>
                <a:moveTo>
                  <a:pt x="5272076" y="1873775"/>
                </a:moveTo>
                <a:cubicBezTo>
                  <a:pt x="5370534" y="1873776"/>
                  <a:pt x="5468993" y="1911336"/>
                  <a:pt x="5544115" y="1986458"/>
                </a:cubicBezTo>
                <a:lnTo>
                  <a:pt x="5544114" y="1986458"/>
                </a:lnTo>
                <a:cubicBezTo>
                  <a:pt x="5694357" y="2136701"/>
                  <a:pt x="5694357" y="2380293"/>
                  <a:pt x="5544114" y="2530536"/>
                </a:cubicBezTo>
                <a:lnTo>
                  <a:pt x="1935786" y="6138863"/>
                </a:lnTo>
                <a:cubicBezTo>
                  <a:pt x="1804322" y="6270326"/>
                  <a:pt x="1601389" y="6286759"/>
                  <a:pt x="1452059" y="6188161"/>
                </a:cubicBezTo>
                <a:lnTo>
                  <a:pt x="1391707" y="6138863"/>
                </a:lnTo>
                <a:lnTo>
                  <a:pt x="1342409" y="6078511"/>
                </a:lnTo>
                <a:cubicBezTo>
                  <a:pt x="1243812" y="5929182"/>
                  <a:pt x="1260245" y="5726249"/>
                  <a:pt x="1391708" y="5594786"/>
                </a:cubicBezTo>
                <a:lnTo>
                  <a:pt x="5000037" y="1986457"/>
                </a:lnTo>
                <a:cubicBezTo>
                  <a:pt x="5075158" y="1911336"/>
                  <a:pt x="5173617" y="1873775"/>
                  <a:pt x="5272076" y="1873775"/>
                </a:cubicBezTo>
                <a:close/>
                <a:moveTo>
                  <a:pt x="6777126" y="1542420"/>
                </a:moveTo>
                <a:cubicBezTo>
                  <a:pt x="6875585" y="1542420"/>
                  <a:pt x="6974043" y="1579981"/>
                  <a:pt x="7049166" y="1655103"/>
                </a:cubicBezTo>
                <a:lnTo>
                  <a:pt x="7049164" y="1655103"/>
                </a:lnTo>
                <a:cubicBezTo>
                  <a:pt x="7199409" y="1805346"/>
                  <a:pt x="7199409" y="2048937"/>
                  <a:pt x="7049164" y="2199181"/>
                </a:cubicBezTo>
                <a:lnTo>
                  <a:pt x="6226482" y="3021861"/>
                </a:lnTo>
                <a:cubicBezTo>
                  <a:pt x="6076239" y="3172104"/>
                  <a:pt x="5832649" y="3172104"/>
                  <a:pt x="5682406" y="3021861"/>
                </a:cubicBezTo>
                <a:lnTo>
                  <a:pt x="5682405" y="3021862"/>
                </a:lnTo>
                <a:cubicBezTo>
                  <a:pt x="5532162" y="2871619"/>
                  <a:pt x="5532163" y="2628028"/>
                  <a:pt x="5682405" y="2477784"/>
                </a:cubicBezTo>
                <a:lnTo>
                  <a:pt x="6505087" y="1655102"/>
                </a:lnTo>
                <a:cubicBezTo>
                  <a:pt x="6580210" y="1579981"/>
                  <a:pt x="6678669" y="1542420"/>
                  <a:pt x="6777126" y="1542420"/>
                </a:cubicBezTo>
                <a:close/>
                <a:moveTo>
                  <a:pt x="6635544" y="453955"/>
                </a:moveTo>
                <a:cubicBezTo>
                  <a:pt x="6734003" y="453955"/>
                  <a:pt x="6832461" y="491516"/>
                  <a:pt x="6907582" y="566637"/>
                </a:cubicBezTo>
                <a:lnTo>
                  <a:pt x="6907582" y="566638"/>
                </a:lnTo>
                <a:cubicBezTo>
                  <a:pt x="7057826" y="716881"/>
                  <a:pt x="7057826" y="960472"/>
                  <a:pt x="6907582" y="1110716"/>
                </a:cubicBezTo>
                <a:lnTo>
                  <a:pt x="6084900" y="1933396"/>
                </a:lnTo>
                <a:cubicBezTo>
                  <a:pt x="5934657" y="2083639"/>
                  <a:pt x="5691065" y="2083639"/>
                  <a:pt x="5540823" y="1933395"/>
                </a:cubicBezTo>
                <a:lnTo>
                  <a:pt x="5540823" y="1933397"/>
                </a:lnTo>
                <a:cubicBezTo>
                  <a:pt x="5390580" y="1783154"/>
                  <a:pt x="5390580" y="1539563"/>
                  <a:pt x="5540823" y="1389319"/>
                </a:cubicBezTo>
                <a:lnTo>
                  <a:pt x="6363505" y="566637"/>
                </a:lnTo>
                <a:cubicBezTo>
                  <a:pt x="6438626" y="491516"/>
                  <a:pt x="6537086" y="453955"/>
                  <a:pt x="6635544" y="453955"/>
                </a:cubicBezTo>
                <a:close/>
                <a:moveTo>
                  <a:pt x="4320554" y="370272"/>
                </a:moveTo>
                <a:cubicBezTo>
                  <a:pt x="4419011" y="370272"/>
                  <a:pt x="4517471" y="407832"/>
                  <a:pt x="4592593" y="482954"/>
                </a:cubicBezTo>
                <a:lnTo>
                  <a:pt x="4592592" y="482955"/>
                </a:lnTo>
                <a:cubicBezTo>
                  <a:pt x="4742835" y="633198"/>
                  <a:pt x="4742835" y="876789"/>
                  <a:pt x="4592592" y="1027032"/>
                </a:cubicBezTo>
                <a:lnTo>
                  <a:pt x="984263" y="4635359"/>
                </a:lnTo>
                <a:cubicBezTo>
                  <a:pt x="834019" y="4785603"/>
                  <a:pt x="590428" y="4785602"/>
                  <a:pt x="440184" y="4635359"/>
                </a:cubicBezTo>
                <a:lnTo>
                  <a:pt x="440186" y="4635359"/>
                </a:lnTo>
                <a:cubicBezTo>
                  <a:pt x="289942" y="4485117"/>
                  <a:pt x="289942" y="4241525"/>
                  <a:pt x="440186" y="4091282"/>
                </a:cubicBezTo>
                <a:lnTo>
                  <a:pt x="4048515" y="482954"/>
                </a:lnTo>
                <a:cubicBezTo>
                  <a:pt x="4123637" y="407832"/>
                  <a:pt x="4222095" y="370272"/>
                  <a:pt x="4320554" y="370272"/>
                </a:cubicBezTo>
                <a:close/>
                <a:moveTo>
                  <a:pt x="5907766" y="0"/>
                </a:moveTo>
                <a:cubicBezTo>
                  <a:pt x="6006224" y="0"/>
                  <a:pt x="6104683" y="37562"/>
                  <a:pt x="6179803" y="112683"/>
                </a:cubicBezTo>
                <a:lnTo>
                  <a:pt x="6179804" y="112683"/>
                </a:lnTo>
                <a:cubicBezTo>
                  <a:pt x="6330047" y="262927"/>
                  <a:pt x="6330047" y="506518"/>
                  <a:pt x="6179804" y="656761"/>
                </a:cubicBezTo>
                <a:lnTo>
                  <a:pt x="3698057" y="3138507"/>
                </a:lnTo>
                <a:cubicBezTo>
                  <a:pt x="3547813" y="3288750"/>
                  <a:pt x="3304221" y="3288750"/>
                  <a:pt x="3153979" y="3138507"/>
                </a:cubicBezTo>
                <a:lnTo>
                  <a:pt x="3153980" y="3138507"/>
                </a:lnTo>
                <a:cubicBezTo>
                  <a:pt x="3003736" y="2988265"/>
                  <a:pt x="3003737" y="2744673"/>
                  <a:pt x="3153980" y="2594430"/>
                </a:cubicBezTo>
                <a:lnTo>
                  <a:pt x="5635727" y="112683"/>
                </a:lnTo>
                <a:cubicBezTo>
                  <a:pt x="5710849" y="37561"/>
                  <a:pt x="5809307" y="0"/>
                  <a:pt x="5907766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180954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874644" y="1866829"/>
            <a:ext cx="5009323" cy="4028823"/>
          </a:xfrm>
          <a:custGeom>
            <a:avLst/>
            <a:gdLst>
              <a:gd name="connsiteX0" fmla="*/ 0 w 5009322"/>
              <a:gd name="connsiteY0" fmla="*/ 0 h 4028823"/>
              <a:gd name="connsiteX1" fmla="*/ 5009322 w 5009322"/>
              <a:gd name="connsiteY1" fmla="*/ 0 h 4028823"/>
              <a:gd name="connsiteX2" fmla="*/ 5009322 w 5009322"/>
              <a:gd name="connsiteY2" fmla="*/ 4028823 h 4028823"/>
              <a:gd name="connsiteX3" fmla="*/ 0 w 5009322"/>
              <a:gd name="connsiteY3" fmla="*/ 4028823 h 40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9322" h="4028823">
                <a:moveTo>
                  <a:pt x="0" y="0"/>
                </a:moveTo>
                <a:lnTo>
                  <a:pt x="5009322" y="0"/>
                </a:lnTo>
                <a:lnTo>
                  <a:pt x="5009322" y="4028823"/>
                </a:lnTo>
                <a:lnTo>
                  <a:pt x="0" y="402882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19339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4088624" y="1862531"/>
            <a:ext cx="6128803" cy="2132999"/>
          </a:xfrm>
          <a:custGeom>
            <a:avLst/>
            <a:gdLst>
              <a:gd name="connsiteX0" fmla="*/ 0 w 6128803"/>
              <a:gd name="connsiteY0" fmla="*/ 0 h 2132998"/>
              <a:gd name="connsiteX1" fmla="*/ 6128803 w 6128803"/>
              <a:gd name="connsiteY1" fmla="*/ 0 h 2132998"/>
              <a:gd name="connsiteX2" fmla="*/ 6128803 w 6128803"/>
              <a:gd name="connsiteY2" fmla="*/ 2132998 h 2132998"/>
              <a:gd name="connsiteX3" fmla="*/ 0 w 6128803"/>
              <a:gd name="connsiteY3" fmla="*/ 2132998 h 213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8803" h="2132998">
                <a:moveTo>
                  <a:pt x="0" y="0"/>
                </a:moveTo>
                <a:lnTo>
                  <a:pt x="6128803" y="0"/>
                </a:lnTo>
                <a:lnTo>
                  <a:pt x="6128803" y="2132998"/>
                </a:lnTo>
                <a:lnTo>
                  <a:pt x="0" y="213299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4356575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093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2192000" cy="6857999"/>
          </a:xfrm>
          <a:custGeom>
            <a:avLst/>
            <a:gdLst>
              <a:gd name="connsiteX0" fmla="*/ 2674620 w 12192000"/>
              <a:gd name="connsiteY0" fmla="*/ 0 h 6857999"/>
              <a:gd name="connsiteX1" fmla="*/ 12192000 w 12192000"/>
              <a:gd name="connsiteY1" fmla="*/ 0 h 6857999"/>
              <a:gd name="connsiteX2" fmla="*/ 12192000 w 12192000"/>
              <a:gd name="connsiteY2" fmla="*/ 4183383 h 6857999"/>
              <a:gd name="connsiteX3" fmla="*/ 9517384 w 12192000"/>
              <a:gd name="connsiteY3" fmla="*/ 6857999 h 6857999"/>
              <a:gd name="connsiteX4" fmla="*/ 0 w 12192000"/>
              <a:gd name="connsiteY4" fmla="*/ 6857999 h 6857999"/>
              <a:gd name="connsiteX5" fmla="*/ 0 w 12192000"/>
              <a:gd name="connsiteY5" fmla="*/ 267462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6857999">
                <a:moveTo>
                  <a:pt x="2674620" y="0"/>
                </a:moveTo>
                <a:lnTo>
                  <a:pt x="12192000" y="0"/>
                </a:lnTo>
                <a:lnTo>
                  <a:pt x="12192000" y="4183383"/>
                </a:lnTo>
                <a:lnTo>
                  <a:pt x="9517384" y="6857999"/>
                </a:lnTo>
                <a:lnTo>
                  <a:pt x="0" y="6857999"/>
                </a:lnTo>
                <a:lnTo>
                  <a:pt x="0" y="2674620"/>
                </a:ln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9995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-8795" y="-4973"/>
            <a:ext cx="12200795" cy="4861391"/>
          </a:xfrm>
          <a:custGeom>
            <a:avLst/>
            <a:gdLst>
              <a:gd name="connsiteX0" fmla="*/ 0 w 12200794"/>
              <a:gd name="connsiteY0" fmla="*/ 0 h 4861390"/>
              <a:gd name="connsiteX1" fmla="*/ 12200794 w 12200794"/>
              <a:gd name="connsiteY1" fmla="*/ 0 h 4861390"/>
              <a:gd name="connsiteX2" fmla="*/ 12200794 w 12200794"/>
              <a:gd name="connsiteY2" fmla="*/ 3450615 h 4861390"/>
              <a:gd name="connsiteX3" fmla="*/ 6100397 w 12200794"/>
              <a:gd name="connsiteY3" fmla="*/ 4861390 h 4861390"/>
              <a:gd name="connsiteX4" fmla="*/ 0 w 12200794"/>
              <a:gd name="connsiteY4" fmla="*/ 3450615 h 4861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200794" h="4861390">
                <a:moveTo>
                  <a:pt x="0" y="0"/>
                </a:moveTo>
                <a:lnTo>
                  <a:pt x="12200794" y="0"/>
                </a:lnTo>
                <a:lnTo>
                  <a:pt x="12200794" y="3450615"/>
                </a:lnTo>
                <a:lnTo>
                  <a:pt x="6100397" y="4861390"/>
                </a:lnTo>
                <a:lnTo>
                  <a:pt x="0" y="3450615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90160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ft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492249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25276C80-E6E5-49CB-AA6D-8DB42515EE26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50248" y="396239"/>
            <a:ext cx="7197461" cy="6065523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358403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3CC84685-EFA5-4A6F-A2A8-FDB9A0D0A014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472072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02400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69D09CB0-F323-4BCE-B4E5-4EFEDC93C06A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57994" y="769302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3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57994" y="3539453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528147" y="769301"/>
            <a:ext cx="2624459" cy="5394611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272246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 flipH="1">
            <a:off x="11460398" y="6389689"/>
            <a:ext cx="468077" cy="276999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 lvl="0">
              <a:defRPr sz="1200" b="1" spc="2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88655BC7-CADA-4A1A-ACEE-E2097F1D08BB}" type="slidenum">
              <a:rPr lang="id-ID" b="0" smtClean="0">
                <a:solidFill>
                  <a:prstClr val="white"/>
                </a:solidFill>
                <a:latin typeface="Montserrat Semi Bold" panose="00000700000000000000" pitchFamily="50" charset="0"/>
              </a:rPr>
              <a:pPr algn="r" defTabSz="914377">
                <a:defRPr/>
              </a:pPr>
              <a:t>‹#›</a:t>
            </a:fld>
            <a:endParaRPr lang="id-ID" b="0" dirty="0">
              <a:solidFill>
                <a:prstClr val="white"/>
              </a:solidFill>
              <a:latin typeface="Montserrat Semi Bold" panose="00000700000000000000" pitchFamily="50" charset="0"/>
            </a:endParaRPr>
          </a:p>
        </p:txBody>
      </p:sp>
      <p:sp>
        <p:nvSpPr>
          <p:cNvPr id="2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57994" y="769302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57994" y="3539453"/>
            <a:ext cx="2624463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528147" y="769302"/>
            <a:ext cx="2624459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3528144" y="3539453"/>
            <a:ext cx="2624461" cy="262446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014211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7496545" y="2358691"/>
            <a:ext cx="3349924" cy="2581776"/>
          </a:xfrm>
          <a:custGeom>
            <a:avLst/>
            <a:gdLst>
              <a:gd name="connsiteX0" fmla="*/ 3349924 w 3349924"/>
              <a:gd name="connsiteY0" fmla="*/ 0 h 2581776"/>
              <a:gd name="connsiteX1" fmla="*/ 3035599 w 3349924"/>
              <a:gd name="connsiteY1" fmla="*/ 2581776 h 2581776"/>
              <a:gd name="connsiteX2" fmla="*/ 0 w 3349924"/>
              <a:gd name="connsiteY2" fmla="*/ 2181726 h 2581776"/>
              <a:gd name="connsiteX3" fmla="*/ 409575 w 3349924"/>
              <a:gd name="connsiteY3" fmla="*/ 361950 h 2581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924" h="2581776">
                <a:moveTo>
                  <a:pt x="3349924" y="0"/>
                </a:moveTo>
                <a:lnTo>
                  <a:pt x="3035599" y="2581776"/>
                </a:lnTo>
                <a:lnTo>
                  <a:pt x="0" y="2181726"/>
                </a:lnTo>
                <a:lnTo>
                  <a:pt x="409575" y="361950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25147747"/>
      </p:ext>
    </p:extLst>
  </p:cSld>
  <p:clrMapOvr>
    <a:masterClrMapping/>
  </p:clrMapOvr>
  <p:transition spd="slow">
    <p:wip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888435"/>
            <a:ext cx="12192000" cy="2276061"/>
          </a:xfr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3930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creen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362077" y="1471631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0029" y="247649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7337981" y="1345633"/>
            <a:ext cx="3491945" cy="3491944"/>
          </a:xfrm>
          <a:custGeom>
            <a:avLst/>
            <a:gdLst>
              <a:gd name="connsiteX0" fmla="*/ 1745973 w 3491945"/>
              <a:gd name="connsiteY0" fmla="*/ 0 h 3491944"/>
              <a:gd name="connsiteX1" fmla="*/ 3491945 w 3491945"/>
              <a:gd name="connsiteY1" fmla="*/ 1745972 h 3491944"/>
              <a:gd name="connsiteX2" fmla="*/ 1745973 w 3491945"/>
              <a:gd name="connsiteY2" fmla="*/ 3491944 h 3491944"/>
              <a:gd name="connsiteX3" fmla="*/ 0 w 3491945"/>
              <a:gd name="connsiteY3" fmla="*/ 1745972 h 3491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945" h="3491944">
                <a:moveTo>
                  <a:pt x="1745973" y="0"/>
                </a:moveTo>
                <a:lnTo>
                  <a:pt x="3491945" y="1745972"/>
                </a:lnTo>
                <a:lnTo>
                  <a:pt x="1745973" y="3491944"/>
                </a:lnTo>
                <a:lnTo>
                  <a:pt x="0" y="1745972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6956866"/>
      </p:ext>
    </p:extLst>
  </p:cSld>
  <p:clrMapOvr>
    <a:masterClrMapping/>
  </p:clrMapOvr>
  <p:transition spd="slow">
    <p:wip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/>
          <p:cNvSpPr>
            <a:spLocks noGrp="1"/>
          </p:cNvSpPr>
          <p:nvPr>
            <p:ph type="pic" sz="quarter" idx="10"/>
          </p:nvPr>
        </p:nvSpPr>
        <p:spPr>
          <a:xfrm>
            <a:off x="1343889" y="1572029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1"/>
          </p:nvPr>
        </p:nvSpPr>
        <p:spPr>
          <a:xfrm>
            <a:off x="4000780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3" name="Picture Placeholder 22"/>
          <p:cNvSpPr>
            <a:spLocks noGrp="1"/>
          </p:cNvSpPr>
          <p:nvPr>
            <p:ph type="pic" sz="quarter" idx="12"/>
          </p:nvPr>
        </p:nvSpPr>
        <p:spPr>
          <a:xfrm>
            <a:off x="6657669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3"/>
          </p:nvPr>
        </p:nvSpPr>
        <p:spPr>
          <a:xfrm>
            <a:off x="9314557" y="1572027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1343890" y="4007335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5"/>
          </p:nvPr>
        </p:nvSpPr>
        <p:spPr>
          <a:xfrm>
            <a:off x="4000779" y="4007333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6"/>
          </p:nvPr>
        </p:nvSpPr>
        <p:spPr>
          <a:xfrm>
            <a:off x="6657669" y="4007331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7"/>
          </p:nvPr>
        </p:nvSpPr>
        <p:spPr>
          <a:xfrm>
            <a:off x="9314556" y="4007331"/>
            <a:ext cx="1533555" cy="1533552"/>
          </a:xfrm>
          <a:custGeom>
            <a:avLst/>
            <a:gdLst>
              <a:gd name="connsiteX0" fmla="*/ 766777 w 1533554"/>
              <a:gd name="connsiteY0" fmla="*/ 0 h 1533552"/>
              <a:gd name="connsiteX1" fmla="*/ 1533554 w 1533554"/>
              <a:gd name="connsiteY1" fmla="*/ 766776 h 1533552"/>
              <a:gd name="connsiteX2" fmla="*/ 766777 w 1533554"/>
              <a:gd name="connsiteY2" fmla="*/ 1533552 h 1533552"/>
              <a:gd name="connsiteX3" fmla="*/ 0 w 1533554"/>
              <a:gd name="connsiteY3" fmla="*/ 766776 h 1533552"/>
              <a:gd name="connsiteX4" fmla="*/ 766777 w 1533554"/>
              <a:gd name="connsiteY4" fmla="*/ 0 h 1533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3554" h="1533552">
                <a:moveTo>
                  <a:pt x="766777" y="0"/>
                </a:moveTo>
                <a:cubicBezTo>
                  <a:pt x="1190256" y="0"/>
                  <a:pt x="1533554" y="343297"/>
                  <a:pt x="1533554" y="766776"/>
                </a:cubicBezTo>
                <a:cubicBezTo>
                  <a:pt x="1533554" y="1190255"/>
                  <a:pt x="1190256" y="1533552"/>
                  <a:pt x="766777" y="1533552"/>
                </a:cubicBezTo>
                <a:cubicBezTo>
                  <a:pt x="343298" y="1533552"/>
                  <a:pt x="0" y="1190255"/>
                  <a:pt x="0" y="766776"/>
                </a:cubicBezTo>
                <a:cubicBezTo>
                  <a:pt x="0" y="343297"/>
                  <a:pt x="343298" y="0"/>
                  <a:pt x="766777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46587038"/>
      </p:ext>
    </p:extLst>
  </p:cSld>
  <p:clrMapOvr>
    <a:masterClrMapping/>
  </p:clrMapOvr>
  <p:transition spd="slow">
    <p:wip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80161" y="3207715"/>
            <a:ext cx="3600263" cy="2864487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2766723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3004098" y="3548269"/>
            <a:ext cx="7231951" cy="2521227"/>
          </a:xfrm>
          <a:custGeom>
            <a:avLst/>
            <a:gdLst>
              <a:gd name="connsiteX0" fmla="*/ 0 w 7231951"/>
              <a:gd name="connsiteY0" fmla="*/ 0 h 2521226"/>
              <a:gd name="connsiteX1" fmla="*/ 7231951 w 7231951"/>
              <a:gd name="connsiteY1" fmla="*/ 0 h 2521226"/>
              <a:gd name="connsiteX2" fmla="*/ 7231951 w 7231951"/>
              <a:gd name="connsiteY2" fmla="*/ 2521226 h 2521226"/>
              <a:gd name="connsiteX3" fmla="*/ 0 w 7231951"/>
              <a:gd name="connsiteY3" fmla="*/ 2521226 h 25212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31951" h="2521226">
                <a:moveTo>
                  <a:pt x="0" y="0"/>
                </a:moveTo>
                <a:lnTo>
                  <a:pt x="7231951" y="0"/>
                </a:lnTo>
                <a:lnTo>
                  <a:pt x="7231951" y="2521226"/>
                </a:lnTo>
                <a:lnTo>
                  <a:pt x="0" y="2521226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657703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475452" y="2314636"/>
            <a:ext cx="2850365" cy="2850365"/>
          </a:xfrm>
          <a:custGeom>
            <a:avLst/>
            <a:gdLst>
              <a:gd name="connsiteX0" fmla="*/ 1015705 w 2031410"/>
              <a:gd name="connsiteY0" fmla="*/ 0 h 2031410"/>
              <a:gd name="connsiteX1" fmla="*/ 2031410 w 2031410"/>
              <a:gd name="connsiteY1" fmla="*/ 1015705 h 2031410"/>
              <a:gd name="connsiteX2" fmla="*/ 1015705 w 2031410"/>
              <a:gd name="connsiteY2" fmla="*/ 2031410 h 2031410"/>
              <a:gd name="connsiteX3" fmla="*/ 0 w 2031410"/>
              <a:gd name="connsiteY3" fmla="*/ 1015705 h 2031410"/>
              <a:gd name="connsiteX4" fmla="*/ 1015705 w 2031410"/>
              <a:gd name="connsiteY4" fmla="*/ 0 h 203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1410" h="2031410">
                <a:moveTo>
                  <a:pt x="1015705" y="0"/>
                </a:moveTo>
                <a:cubicBezTo>
                  <a:pt x="1576663" y="0"/>
                  <a:pt x="2031410" y="454747"/>
                  <a:pt x="2031410" y="1015705"/>
                </a:cubicBezTo>
                <a:cubicBezTo>
                  <a:pt x="2031410" y="1576663"/>
                  <a:pt x="1576663" y="2031410"/>
                  <a:pt x="1015705" y="2031410"/>
                </a:cubicBezTo>
                <a:cubicBezTo>
                  <a:pt x="454747" y="2031410"/>
                  <a:pt x="0" y="1576663"/>
                  <a:pt x="0" y="1015705"/>
                </a:cubicBezTo>
                <a:cubicBezTo>
                  <a:pt x="0" y="454747"/>
                  <a:pt x="454747" y="0"/>
                  <a:pt x="1015705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24162761"/>
      </p:ext>
    </p:extLst>
  </p:cSld>
  <p:clrMapOvr>
    <a:masterClrMapping/>
  </p:clrMapOvr>
  <p:transition spd="slow">
    <p:wip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4685763" y="1857755"/>
            <a:ext cx="2794739" cy="2794739"/>
          </a:xfrm>
          <a:custGeom>
            <a:avLst/>
            <a:gdLst>
              <a:gd name="connsiteX0" fmla="*/ 1397369 w 2794738"/>
              <a:gd name="connsiteY0" fmla="*/ 0 h 2794738"/>
              <a:gd name="connsiteX1" fmla="*/ 2794738 w 2794738"/>
              <a:gd name="connsiteY1" fmla="*/ 1397369 h 2794738"/>
              <a:gd name="connsiteX2" fmla="*/ 1397369 w 2794738"/>
              <a:gd name="connsiteY2" fmla="*/ 2794738 h 2794738"/>
              <a:gd name="connsiteX3" fmla="*/ 0 w 2794738"/>
              <a:gd name="connsiteY3" fmla="*/ 1397369 h 2794738"/>
              <a:gd name="connsiteX4" fmla="*/ 1397369 w 2794738"/>
              <a:gd name="connsiteY4" fmla="*/ 0 h 2794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94738" h="2794738">
                <a:moveTo>
                  <a:pt x="1397369" y="0"/>
                </a:moveTo>
                <a:cubicBezTo>
                  <a:pt x="2169115" y="0"/>
                  <a:pt x="2794738" y="625623"/>
                  <a:pt x="2794738" y="1397369"/>
                </a:cubicBezTo>
                <a:cubicBezTo>
                  <a:pt x="2794738" y="2169115"/>
                  <a:pt x="2169115" y="2794738"/>
                  <a:pt x="1397369" y="2794738"/>
                </a:cubicBezTo>
                <a:cubicBezTo>
                  <a:pt x="625623" y="2794738"/>
                  <a:pt x="0" y="2169115"/>
                  <a:pt x="0" y="1397369"/>
                </a:cubicBezTo>
                <a:cubicBezTo>
                  <a:pt x="0" y="625623"/>
                  <a:pt x="625623" y="0"/>
                  <a:pt x="1397369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689808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BD2A8-A6A0-41A7-BFD8-526A748E3FB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4121A-2ED3-46BE-A81B-630620D770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18211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6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11430000" y="6394452"/>
            <a:ext cx="374651" cy="276225"/>
          </a:xfrm>
          <a:prstGeom prst="rect">
            <a:avLst/>
          </a:prstGeom>
          <a:noFill/>
        </p:spPr>
        <p:txBody>
          <a:bodyPr wrap="none" lIns="91438" tIns="45719" rIns="91438" bIns="45719">
            <a:spAutoFit/>
          </a:bodyPr>
          <a:lstStyle>
            <a:defPPr>
              <a:defRPr lang="en-US"/>
            </a:defPPr>
            <a:lvl1pPr>
              <a:defRPr sz="1200" b="1" spc="2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 defTabSz="914377">
              <a:defRPr/>
            </a:pPr>
            <a:fld id="{A213AAB4-5EFD-4EAC-9F26-86D81507064E}" type="slidenum">
              <a:rPr lang="id-ID" smtClean="0">
                <a:solidFill>
                  <a:prstClr val="white"/>
                </a:solidFill>
              </a:rPr>
              <a:pPr algn="r" defTabSz="914377">
                <a:defRPr/>
              </a:pPr>
              <a:t>‹#›</a:t>
            </a:fld>
            <a:endParaRPr lang="id-ID" dirty="0">
              <a:solidFill>
                <a:prstClr val="white"/>
              </a:solidFill>
            </a:endParaRP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047309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5580811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 dirty="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16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9114313" y="3835179"/>
            <a:ext cx="1030380" cy="1030380"/>
          </a:xfrm>
          <a:custGeom>
            <a:avLst/>
            <a:gdLst>
              <a:gd name="connsiteX0" fmla="*/ 515190 w 1030380"/>
              <a:gd name="connsiteY0" fmla="*/ 0 h 1030380"/>
              <a:gd name="connsiteX1" fmla="*/ 1030380 w 1030380"/>
              <a:gd name="connsiteY1" fmla="*/ 515190 h 1030380"/>
              <a:gd name="connsiteX2" fmla="*/ 515190 w 1030380"/>
              <a:gd name="connsiteY2" fmla="*/ 1030380 h 1030380"/>
              <a:gd name="connsiteX3" fmla="*/ 0 w 1030380"/>
              <a:gd name="connsiteY3" fmla="*/ 515190 h 1030380"/>
              <a:gd name="connsiteX4" fmla="*/ 515190 w 1030380"/>
              <a:gd name="connsiteY4" fmla="*/ 0 h 103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0380" h="1030380">
                <a:moveTo>
                  <a:pt x="515190" y="0"/>
                </a:moveTo>
                <a:cubicBezTo>
                  <a:pt x="799722" y="0"/>
                  <a:pt x="1030380" y="230658"/>
                  <a:pt x="1030380" y="515190"/>
                </a:cubicBezTo>
                <a:cubicBezTo>
                  <a:pt x="1030380" y="799722"/>
                  <a:pt x="799722" y="1030380"/>
                  <a:pt x="515190" y="1030380"/>
                </a:cubicBezTo>
                <a:cubicBezTo>
                  <a:pt x="230658" y="1030380"/>
                  <a:pt x="0" y="799722"/>
                  <a:pt x="0" y="515190"/>
                </a:cubicBezTo>
                <a:cubicBezTo>
                  <a:pt x="0" y="230658"/>
                  <a:pt x="230658" y="0"/>
                  <a:pt x="515190" y="0"/>
                </a:cubicBezTo>
                <a:close/>
              </a:path>
            </a:pathLst>
          </a:custGeo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 marL="0" indent="0">
              <a:buNone/>
              <a:defRPr lang="en-US" sz="19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7830882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133476" y="2041835"/>
            <a:ext cx="9915379" cy="2121251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9672847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133476" y="2141261"/>
            <a:ext cx="4766519" cy="2541865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9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1767204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/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19" indent="0" algn="ctr">
              <a:buNone/>
              <a:defRPr sz="2000"/>
            </a:lvl2pPr>
            <a:lvl3pPr marL="914241" indent="0" algn="ctr">
              <a:buNone/>
              <a:defRPr sz="1900"/>
            </a:lvl3pPr>
            <a:lvl4pPr marL="1371362" indent="0" algn="ctr">
              <a:buNone/>
              <a:defRPr sz="1600"/>
            </a:lvl4pPr>
            <a:lvl5pPr marL="1828482" indent="0" algn="ctr">
              <a:buNone/>
              <a:defRPr sz="1600"/>
            </a:lvl5pPr>
            <a:lvl6pPr marL="2285606" indent="0" algn="ctr">
              <a:buNone/>
              <a:defRPr sz="1600"/>
            </a:lvl6pPr>
            <a:lvl7pPr marL="2742722" indent="0" algn="ctr">
              <a:buNone/>
              <a:defRPr sz="1600"/>
            </a:lvl7pPr>
            <a:lvl8pPr marL="3199840" indent="0" algn="ctr">
              <a:buNone/>
              <a:defRPr sz="1600"/>
            </a:lvl8pPr>
            <a:lvl9pPr marL="365695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661375A-C223-44C8-917C-F7C3A1BCD5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19/02/2020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8AC072-60BB-40F4-8253-2682F4A6FC92}" type="slidenum">
              <a:rPr lang="en-GB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3803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80160" y="3207714"/>
            <a:ext cx="3600262" cy="2864487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rgbClr val="F2AC44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rgbClr val="F2AC44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8462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80160" y="3207714"/>
            <a:ext cx="3600262" cy="2864487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rgbClr val="F2AC44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rgbClr val="F2AC44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7376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solidFill>
            <a:srgbClr val="E1E9EA">
              <a:alpha val="70000"/>
            </a:srgbClr>
          </a:solidFill>
        </p:spPr>
        <p:txBody>
          <a:bodyPr rtlCol="0">
            <a:normAutofit/>
          </a:bodyPr>
          <a:lstStyle>
            <a:lvl1pPr>
              <a:defRPr lang="en-US" sz="1800"/>
            </a:lvl1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9650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6091606" y="-741420"/>
            <a:ext cx="7161847" cy="7370831"/>
          </a:xfrm>
          <a:custGeom>
            <a:avLst/>
            <a:gdLst>
              <a:gd name="connsiteX0" fmla="*/ 2787816 w 7161847"/>
              <a:gd name="connsiteY0" fmla="*/ 7152549 h 7370830"/>
              <a:gd name="connsiteX1" fmla="*/ 2787817 w 7161847"/>
              <a:gd name="connsiteY1" fmla="*/ 7152549 h 7370830"/>
              <a:gd name="connsiteX2" fmla="*/ 2787816 w 7161847"/>
              <a:gd name="connsiteY2" fmla="*/ 7152550 h 7370830"/>
              <a:gd name="connsiteX3" fmla="*/ 1391706 w 7161847"/>
              <a:gd name="connsiteY3" fmla="*/ 6138863 h 7370830"/>
              <a:gd name="connsiteX4" fmla="*/ 1391707 w 7161847"/>
              <a:gd name="connsiteY4" fmla="*/ 6138863 h 7370830"/>
              <a:gd name="connsiteX5" fmla="*/ 1391707 w 7161847"/>
              <a:gd name="connsiteY5" fmla="*/ 6138864 h 7370830"/>
              <a:gd name="connsiteX6" fmla="*/ 6563752 w 7161847"/>
              <a:gd name="connsiteY6" fmla="*/ 5372121 h 7370830"/>
              <a:gd name="connsiteX7" fmla="*/ 6835791 w 7161847"/>
              <a:gd name="connsiteY7" fmla="*/ 5484803 h 7370830"/>
              <a:gd name="connsiteX8" fmla="*/ 6835790 w 7161847"/>
              <a:gd name="connsiteY8" fmla="*/ 5484804 h 7370830"/>
              <a:gd name="connsiteX9" fmla="*/ 6835790 w 7161847"/>
              <a:gd name="connsiteY9" fmla="*/ 6028882 h 7370830"/>
              <a:gd name="connsiteX10" fmla="*/ 6013108 w 7161847"/>
              <a:gd name="connsiteY10" fmla="*/ 6851562 h 7370830"/>
              <a:gd name="connsiteX11" fmla="*/ 5469030 w 7161847"/>
              <a:gd name="connsiteY11" fmla="*/ 6851562 h 7370830"/>
              <a:gd name="connsiteX12" fmla="*/ 5469030 w 7161847"/>
              <a:gd name="connsiteY12" fmla="*/ 6851564 h 7370830"/>
              <a:gd name="connsiteX13" fmla="*/ 5469031 w 7161847"/>
              <a:gd name="connsiteY13" fmla="*/ 6307485 h 7370830"/>
              <a:gd name="connsiteX14" fmla="*/ 6291713 w 7161847"/>
              <a:gd name="connsiteY14" fmla="*/ 5484803 h 7370830"/>
              <a:gd name="connsiteX15" fmla="*/ 6563752 w 7161847"/>
              <a:gd name="connsiteY15" fmla="*/ 5372121 h 7370830"/>
              <a:gd name="connsiteX16" fmla="*/ 6620795 w 7161847"/>
              <a:gd name="connsiteY16" fmla="*/ 4143997 h 7370830"/>
              <a:gd name="connsiteX17" fmla="*/ 6892834 w 7161847"/>
              <a:gd name="connsiteY17" fmla="*/ 4256679 h 7370830"/>
              <a:gd name="connsiteX18" fmla="*/ 6892832 w 7161847"/>
              <a:gd name="connsiteY18" fmla="*/ 4256681 h 7370830"/>
              <a:gd name="connsiteX19" fmla="*/ 6892832 w 7161847"/>
              <a:gd name="connsiteY19" fmla="*/ 4800759 h 7370830"/>
              <a:gd name="connsiteX20" fmla="*/ 4814590 w 7161847"/>
              <a:gd name="connsiteY20" fmla="*/ 6879000 h 7370830"/>
              <a:gd name="connsiteX21" fmla="*/ 4270513 w 7161847"/>
              <a:gd name="connsiteY21" fmla="*/ 6879000 h 7370830"/>
              <a:gd name="connsiteX22" fmla="*/ 4270514 w 7161847"/>
              <a:gd name="connsiteY22" fmla="*/ 6879001 h 7370830"/>
              <a:gd name="connsiteX23" fmla="*/ 4270514 w 7161847"/>
              <a:gd name="connsiteY23" fmla="*/ 6334923 h 7370830"/>
              <a:gd name="connsiteX24" fmla="*/ 6348755 w 7161847"/>
              <a:gd name="connsiteY24" fmla="*/ 4256680 h 7370830"/>
              <a:gd name="connsiteX25" fmla="*/ 6620795 w 7161847"/>
              <a:gd name="connsiteY25" fmla="*/ 4143997 h 7370830"/>
              <a:gd name="connsiteX26" fmla="*/ 2866468 w 7161847"/>
              <a:gd name="connsiteY26" fmla="*/ 3040604 h 7370830"/>
              <a:gd name="connsiteX27" fmla="*/ 3138506 w 7161847"/>
              <a:gd name="connsiteY27" fmla="*/ 3153287 h 7370830"/>
              <a:gd name="connsiteX28" fmla="*/ 3138505 w 7161847"/>
              <a:gd name="connsiteY28" fmla="*/ 3153287 h 7370830"/>
              <a:gd name="connsiteX29" fmla="*/ 3138506 w 7161847"/>
              <a:gd name="connsiteY29" fmla="*/ 3697364 h 7370830"/>
              <a:gd name="connsiteX30" fmla="*/ 656759 w 7161847"/>
              <a:gd name="connsiteY30" fmla="*/ 6179110 h 7370830"/>
              <a:gd name="connsiteX31" fmla="*/ 173034 w 7161847"/>
              <a:gd name="connsiteY31" fmla="*/ 6228409 h 7370830"/>
              <a:gd name="connsiteX32" fmla="*/ 112681 w 7161847"/>
              <a:gd name="connsiteY32" fmla="*/ 6179110 h 7370830"/>
              <a:gd name="connsiteX33" fmla="*/ 63383 w 7161847"/>
              <a:gd name="connsiteY33" fmla="*/ 6118759 h 7370830"/>
              <a:gd name="connsiteX34" fmla="*/ 112682 w 7161847"/>
              <a:gd name="connsiteY34" fmla="*/ 5635033 h 7370830"/>
              <a:gd name="connsiteX35" fmla="*/ 2594428 w 7161847"/>
              <a:gd name="connsiteY35" fmla="*/ 3153287 h 7370830"/>
              <a:gd name="connsiteX36" fmla="*/ 2866468 w 7161847"/>
              <a:gd name="connsiteY36" fmla="*/ 3040604 h 7370830"/>
              <a:gd name="connsiteX37" fmla="*/ 5359755 w 7161847"/>
              <a:gd name="connsiteY37" fmla="*/ 2993060 h 7370830"/>
              <a:gd name="connsiteX38" fmla="*/ 5631795 w 7161847"/>
              <a:gd name="connsiteY38" fmla="*/ 3105742 h 7370830"/>
              <a:gd name="connsiteX39" fmla="*/ 5631794 w 7161847"/>
              <a:gd name="connsiteY39" fmla="*/ 3105743 h 7370830"/>
              <a:gd name="connsiteX40" fmla="*/ 5631794 w 7161847"/>
              <a:gd name="connsiteY40" fmla="*/ 3649821 h 7370830"/>
              <a:gd name="connsiteX41" fmla="*/ 2023465 w 7161847"/>
              <a:gd name="connsiteY41" fmla="*/ 7258148 h 7370830"/>
              <a:gd name="connsiteX42" fmla="*/ 1539739 w 7161847"/>
              <a:gd name="connsiteY42" fmla="*/ 7307446 h 7370830"/>
              <a:gd name="connsiteX43" fmla="*/ 1479387 w 7161847"/>
              <a:gd name="connsiteY43" fmla="*/ 7258149 h 7370830"/>
              <a:gd name="connsiteX44" fmla="*/ 1479387 w 7161847"/>
              <a:gd name="connsiteY44" fmla="*/ 7258149 h 7370830"/>
              <a:gd name="connsiteX45" fmla="*/ 1430089 w 7161847"/>
              <a:gd name="connsiteY45" fmla="*/ 7197796 h 7370830"/>
              <a:gd name="connsiteX46" fmla="*/ 1479388 w 7161847"/>
              <a:gd name="connsiteY46" fmla="*/ 6714071 h 7370830"/>
              <a:gd name="connsiteX47" fmla="*/ 5087717 w 7161847"/>
              <a:gd name="connsiteY47" fmla="*/ 3105742 h 7370830"/>
              <a:gd name="connsiteX48" fmla="*/ 5359755 w 7161847"/>
              <a:gd name="connsiteY48" fmla="*/ 2993060 h 7370830"/>
              <a:gd name="connsiteX49" fmla="*/ 6668184 w 7161847"/>
              <a:gd name="connsiteY49" fmla="*/ 2887461 h 7370830"/>
              <a:gd name="connsiteX50" fmla="*/ 6940223 w 7161847"/>
              <a:gd name="connsiteY50" fmla="*/ 3000143 h 7370830"/>
              <a:gd name="connsiteX51" fmla="*/ 6940223 w 7161847"/>
              <a:gd name="connsiteY51" fmla="*/ 3000144 h 7370830"/>
              <a:gd name="connsiteX52" fmla="*/ 6940223 w 7161847"/>
              <a:gd name="connsiteY52" fmla="*/ 3544221 h 7370830"/>
              <a:gd name="connsiteX53" fmla="*/ 3331893 w 7161847"/>
              <a:gd name="connsiteY53" fmla="*/ 7152549 h 7370830"/>
              <a:gd name="connsiteX54" fmla="*/ 2848167 w 7161847"/>
              <a:gd name="connsiteY54" fmla="*/ 7201847 h 7370830"/>
              <a:gd name="connsiteX55" fmla="*/ 2787817 w 7161847"/>
              <a:gd name="connsiteY55" fmla="*/ 7152549 h 7370830"/>
              <a:gd name="connsiteX56" fmla="*/ 2738519 w 7161847"/>
              <a:gd name="connsiteY56" fmla="*/ 7092198 h 7370830"/>
              <a:gd name="connsiteX57" fmla="*/ 2787816 w 7161847"/>
              <a:gd name="connsiteY57" fmla="*/ 6608472 h 7370830"/>
              <a:gd name="connsiteX58" fmla="*/ 6396146 w 7161847"/>
              <a:gd name="connsiteY58" fmla="*/ 3000143 h 7370830"/>
              <a:gd name="connsiteX59" fmla="*/ 6668184 w 7161847"/>
              <a:gd name="connsiteY59" fmla="*/ 2887461 h 7370830"/>
              <a:gd name="connsiteX60" fmla="*/ 5272076 w 7161847"/>
              <a:gd name="connsiteY60" fmla="*/ 1873775 h 7370830"/>
              <a:gd name="connsiteX61" fmla="*/ 5544115 w 7161847"/>
              <a:gd name="connsiteY61" fmla="*/ 1986458 h 7370830"/>
              <a:gd name="connsiteX62" fmla="*/ 5544114 w 7161847"/>
              <a:gd name="connsiteY62" fmla="*/ 1986458 h 7370830"/>
              <a:gd name="connsiteX63" fmla="*/ 5544114 w 7161847"/>
              <a:gd name="connsiteY63" fmla="*/ 2530536 h 7370830"/>
              <a:gd name="connsiteX64" fmla="*/ 1935786 w 7161847"/>
              <a:gd name="connsiteY64" fmla="*/ 6138863 h 7370830"/>
              <a:gd name="connsiteX65" fmla="*/ 1452059 w 7161847"/>
              <a:gd name="connsiteY65" fmla="*/ 6188161 h 7370830"/>
              <a:gd name="connsiteX66" fmla="*/ 1391707 w 7161847"/>
              <a:gd name="connsiteY66" fmla="*/ 6138863 h 7370830"/>
              <a:gd name="connsiteX67" fmla="*/ 1342409 w 7161847"/>
              <a:gd name="connsiteY67" fmla="*/ 6078511 h 7370830"/>
              <a:gd name="connsiteX68" fmla="*/ 1391708 w 7161847"/>
              <a:gd name="connsiteY68" fmla="*/ 5594786 h 7370830"/>
              <a:gd name="connsiteX69" fmla="*/ 5000037 w 7161847"/>
              <a:gd name="connsiteY69" fmla="*/ 1986457 h 7370830"/>
              <a:gd name="connsiteX70" fmla="*/ 5272076 w 7161847"/>
              <a:gd name="connsiteY70" fmla="*/ 1873775 h 7370830"/>
              <a:gd name="connsiteX71" fmla="*/ 6777126 w 7161847"/>
              <a:gd name="connsiteY71" fmla="*/ 1542420 h 7370830"/>
              <a:gd name="connsiteX72" fmla="*/ 7049166 w 7161847"/>
              <a:gd name="connsiteY72" fmla="*/ 1655103 h 7370830"/>
              <a:gd name="connsiteX73" fmla="*/ 7049164 w 7161847"/>
              <a:gd name="connsiteY73" fmla="*/ 1655103 h 7370830"/>
              <a:gd name="connsiteX74" fmla="*/ 7049164 w 7161847"/>
              <a:gd name="connsiteY74" fmla="*/ 2199181 h 7370830"/>
              <a:gd name="connsiteX75" fmla="*/ 6226482 w 7161847"/>
              <a:gd name="connsiteY75" fmla="*/ 3021861 h 7370830"/>
              <a:gd name="connsiteX76" fmla="*/ 5682406 w 7161847"/>
              <a:gd name="connsiteY76" fmla="*/ 3021861 h 7370830"/>
              <a:gd name="connsiteX77" fmla="*/ 5682405 w 7161847"/>
              <a:gd name="connsiteY77" fmla="*/ 3021862 h 7370830"/>
              <a:gd name="connsiteX78" fmla="*/ 5682405 w 7161847"/>
              <a:gd name="connsiteY78" fmla="*/ 2477784 h 7370830"/>
              <a:gd name="connsiteX79" fmla="*/ 6505087 w 7161847"/>
              <a:gd name="connsiteY79" fmla="*/ 1655102 h 7370830"/>
              <a:gd name="connsiteX80" fmla="*/ 6777126 w 7161847"/>
              <a:gd name="connsiteY80" fmla="*/ 1542420 h 7370830"/>
              <a:gd name="connsiteX81" fmla="*/ 6635544 w 7161847"/>
              <a:gd name="connsiteY81" fmla="*/ 453955 h 7370830"/>
              <a:gd name="connsiteX82" fmla="*/ 6907582 w 7161847"/>
              <a:gd name="connsiteY82" fmla="*/ 566637 h 7370830"/>
              <a:gd name="connsiteX83" fmla="*/ 6907582 w 7161847"/>
              <a:gd name="connsiteY83" fmla="*/ 566638 h 7370830"/>
              <a:gd name="connsiteX84" fmla="*/ 6907582 w 7161847"/>
              <a:gd name="connsiteY84" fmla="*/ 1110716 h 7370830"/>
              <a:gd name="connsiteX85" fmla="*/ 6084900 w 7161847"/>
              <a:gd name="connsiteY85" fmla="*/ 1933396 h 7370830"/>
              <a:gd name="connsiteX86" fmla="*/ 5540823 w 7161847"/>
              <a:gd name="connsiteY86" fmla="*/ 1933395 h 7370830"/>
              <a:gd name="connsiteX87" fmla="*/ 5540823 w 7161847"/>
              <a:gd name="connsiteY87" fmla="*/ 1933397 h 7370830"/>
              <a:gd name="connsiteX88" fmla="*/ 5540823 w 7161847"/>
              <a:gd name="connsiteY88" fmla="*/ 1389319 h 7370830"/>
              <a:gd name="connsiteX89" fmla="*/ 6363505 w 7161847"/>
              <a:gd name="connsiteY89" fmla="*/ 566637 h 7370830"/>
              <a:gd name="connsiteX90" fmla="*/ 6635544 w 7161847"/>
              <a:gd name="connsiteY90" fmla="*/ 453955 h 7370830"/>
              <a:gd name="connsiteX91" fmla="*/ 4320554 w 7161847"/>
              <a:gd name="connsiteY91" fmla="*/ 370272 h 7370830"/>
              <a:gd name="connsiteX92" fmla="*/ 4592593 w 7161847"/>
              <a:gd name="connsiteY92" fmla="*/ 482954 h 7370830"/>
              <a:gd name="connsiteX93" fmla="*/ 4592592 w 7161847"/>
              <a:gd name="connsiteY93" fmla="*/ 482955 h 7370830"/>
              <a:gd name="connsiteX94" fmla="*/ 4592592 w 7161847"/>
              <a:gd name="connsiteY94" fmla="*/ 1027032 h 7370830"/>
              <a:gd name="connsiteX95" fmla="*/ 984263 w 7161847"/>
              <a:gd name="connsiteY95" fmla="*/ 4635359 h 7370830"/>
              <a:gd name="connsiteX96" fmla="*/ 440184 w 7161847"/>
              <a:gd name="connsiteY96" fmla="*/ 4635359 h 7370830"/>
              <a:gd name="connsiteX97" fmla="*/ 440186 w 7161847"/>
              <a:gd name="connsiteY97" fmla="*/ 4635359 h 7370830"/>
              <a:gd name="connsiteX98" fmla="*/ 440186 w 7161847"/>
              <a:gd name="connsiteY98" fmla="*/ 4091282 h 7370830"/>
              <a:gd name="connsiteX99" fmla="*/ 4048515 w 7161847"/>
              <a:gd name="connsiteY99" fmla="*/ 482954 h 7370830"/>
              <a:gd name="connsiteX100" fmla="*/ 4320554 w 7161847"/>
              <a:gd name="connsiteY100" fmla="*/ 370272 h 7370830"/>
              <a:gd name="connsiteX101" fmla="*/ 5907766 w 7161847"/>
              <a:gd name="connsiteY101" fmla="*/ 0 h 7370830"/>
              <a:gd name="connsiteX102" fmla="*/ 6179803 w 7161847"/>
              <a:gd name="connsiteY102" fmla="*/ 112683 h 7370830"/>
              <a:gd name="connsiteX103" fmla="*/ 6179804 w 7161847"/>
              <a:gd name="connsiteY103" fmla="*/ 112683 h 7370830"/>
              <a:gd name="connsiteX104" fmla="*/ 6179804 w 7161847"/>
              <a:gd name="connsiteY104" fmla="*/ 656761 h 7370830"/>
              <a:gd name="connsiteX105" fmla="*/ 3698057 w 7161847"/>
              <a:gd name="connsiteY105" fmla="*/ 3138507 h 7370830"/>
              <a:gd name="connsiteX106" fmla="*/ 3153979 w 7161847"/>
              <a:gd name="connsiteY106" fmla="*/ 3138507 h 7370830"/>
              <a:gd name="connsiteX107" fmla="*/ 3153980 w 7161847"/>
              <a:gd name="connsiteY107" fmla="*/ 3138507 h 7370830"/>
              <a:gd name="connsiteX108" fmla="*/ 3153980 w 7161847"/>
              <a:gd name="connsiteY108" fmla="*/ 2594430 h 7370830"/>
              <a:gd name="connsiteX109" fmla="*/ 5635727 w 7161847"/>
              <a:gd name="connsiteY109" fmla="*/ 112683 h 7370830"/>
              <a:gd name="connsiteX110" fmla="*/ 5907766 w 7161847"/>
              <a:gd name="connsiteY110" fmla="*/ 0 h 7370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7161847" h="7370830">
                <a:moveTo>
                  <a:pt x="2787816" y="7152549"/>
                </a:moveTo>
                <a:lnTo>
                  <a:pt x="2787817" y="7152549"/>
                </a:lnTo>
                <a:lnTo>
                  <a:pt x="2787816" y="7152550"/>
                </a:lnTo>
                <a:close/>
                <a:moveTo>
                  <a:pt x="1391706" y="6138863"/>
                </a:moveTo>
                <a:lnTo>
                  <a:pt x="1391707" y="6138863"/>
                </a:lnTo>
                <a:lnTo>
                  <a:pt x="1391707" y="6138864"/>
                </a:lnTo>
                <a:close/>
                <a:moveTo>
                  <a:pt x="6563752" y="5372121"/>
                </a:moveTo>
                <a:cubicBezTo>
                  <a:pt x="6662211" y="5372121"/>
                  <a:pt x="6760669" y="5409682"/>
                  <a:pt x="6835791" y="5484803"/>
                </a:cubicBezTo>
                <a:lnTo>
                  <a:pt x="6835790" y="5484804"/>
                </a:lnTo>
                <a:cubicBezTo>
                  <a:pt x="6986034" y="5635048"/>
                  <a:pt x="6986034" y="5878639"/>
                  <a:pt x="6835790" y="6028882"/>
                </a:cubicBezTo>
                <a:lnTo>
                  <a:pt x="6013108" y="6851562"/>
                </a:lnTo>
                <a:cubicBezTo>
                  <a:pt x="5862865" y="7001806"/>
                  <a:pt x="5619274" y="7001806"/>
                  <a:pt x="5469030" y="6851562"/>
                </a:cubicBezTo>
                <a:lnTo>
                  <a:pt x="5469030" y="6851564"/>
                </a:lnTo>
                <a:cubicBezTo>
                  <a:pt x="5318788" y="6701320"/>
                  <a:pt x="5318788" y="6457729"/>
                  <a:pt x="5469031" y="6307485"/>
                </a:cubicBezTo>
                <a:lnTo>
                  <a:pt x="6291713" y="5484803"/>
                </a:lnTo>
                <a:cubicBezTo>
                  <a:pt x="6366835" y="5409682"/>
                  <a:pt x="6465294" y="5372121"/>
                  <a:pt x="6563752" y="5372121"/>
                </a:cubicBezTo>
                <a:close/>
                <a:moveTo>
                  <a:pt x="6620795" y="4143997"/>
                </a:moveTo>
                <a:cubicBezTo>
                  <a:pt x="6719254" y="4143997"/>
                  <a:pt x="6817711" y="4181559"/>
                  <a:pt x="6892834" y="4256679"/>
                </a:cubicBezTo>
                <a:lnTo>
                  <a:pt x="6892832" y="4256681"/>
                </a:lnTo>
                <a:cubicBezTo>
                  <a:pt x="7043075" y="4406924"/>
                  <a:pt x="7043075" y="4650516"/>
                  <a:pt x="6892832" y="4800759"/>
                </a:cubicBezTo>
                <a:lnTo>
                  <a:pt x="4814590" y="6879000"/>
                </a:lnTo>
                <a:cubicBezTo>
                  <a:pt x="4664347" y="7029243"/>
                  <a:pt x="4420756" y="7029243"/>
                  <a:pt x="4270513" y="6879000"/>
                </a:cubicBezTo>
                <a:lnTo>
                  <a:pt x="4270514" y="6879001"/>
                </a:lnTo>
                <a:cubicBezTo>
                  <a:pt x="4120269" y="6728758"/>
                  <a:pt x="4120270" y="6485166"/>
                  <a:pt x="4270514" y="6334923"/>
                </a:cubicBezTo>
                <a:lnTo>
                  <a:pt x="6348755" y="4256680"/>
                </a:lnTo>
                <a:cubicBezTo>
                  <a:pt x="6423877" y="4181559"/>
                  <a:pt x="6522336" y="4143997"/>
                  <a:pt x="6620795" y="4143997"/>
                </a:cubicBezTo>
                <a:close/>
                <a:moveTo>
                  <a:pt x="2866468" y="3040604"/>
                </a:moveTo>
                <a:cubicBezTo>
                  <a:pt x="2964925" y="3040604"/>
                  <a:pt x="3063384" y="3078165"/>
                  <a:pt x="3138506" y="3153287"/>
                </a:cubicBezTo>
                <a:lnTo>
                  <a:pt x="3138505" y="3153287"/>
                </a:lnTo>
                <a:cubicBezTo>
                  <a:pt x="3288749" y="3303531"/>
                  <a:pt x="3288749" y="3547122"/>
                  <a:pt x="3138506" y="3697364"/>
                </a:cubicBezTo>
                <a:lnTo>
                  <a:pt x="656759" y="6179110"/>
                </a:lnTo>
                <a:cubicBezTo>
                  <a:pt x="525295" y="6310573"/>
                  <a:pt x="322364" y="6327006"/>
                  <a:pt x="173034" y="6228409"/>
                </a:cubicBezTo>
                <a:lnTo>
                  <a:pt x="112681" y="6179110"/>
                </a:lnTo>
                <a:lnTo>
                  <a:pt x="63383" y="6118759"/>
                </a:lnTo>
                <a:cubicBezTo>
                  <a:pt x="-35214" y="5969429"/>
                  <a:pt x="-18781" y="5766496"/>
                  <a:pt x="112682" y="5635033"/>
                </a:cubicBezTo>
                <a:lnTo>
                  <a:pt x="2594428" y="3153287"/>
                </a:lnTo>
                <a:cubicBezTo>
                  <a:pt x="2669551" y="3078166"/>
                  <a:pt x="2768009" y="3040604"/>
                  <a:pt x="2866468" y="3040604"/>
                </a:cubicBezTo>
                <a:close/>
                <a:moveTo>
                  <a:pt x="5359755" y="2993060"/>
                </a:moveTo>
                <a:cubicBezTo>
                  <a:pt x="5458214" y="2993061"/>
                  <a:pt x="5556673" y="3030621"/>
                  <a:pt x="5631795" y="3105742"/>
                </a:cubicBezTo>
                <a:lnTo>
                  <a:pt x="5631794" y="3105743"/>
                </a:lnTo>
                <a:cubicBezTo>
                  <a:pt x="5782037" y="3255986"/>
                  <a:pt x="5782037" y="3499578"/>
                  <a:pt x="5631794" y="3649821"/>
                </a:cubicBezTo>
                <a:lnTo>
                  <a:pt x="2023465" y="7258148"/>
                </a:lnTo>
                <a:cubicBezTo>
                  <a:pt x="1892002" y="7389611"/>
                  <a:pt x="1689070" y="7406044"/>
                  <a:pt x="1539739" y="7307446"/>
                </a:cubicBezTo>
                <a:lnTo>
                  <a:pt x="1479387" y="7258149"/>
                </a:lnTo>
                <a:lnTo>
                  <a:pt x="1479387" y="7258149"/>
                </a:lnTo>
                <a:lnTo>
                  <a:pt x="1430089" y="7197796"/>
                </a:lnTo>
                <a:cubicBezTo>
                  <a:pt x="1331492" y="7048467"/>
                  <a:pt x="1347925" y="6845534"/>
                  <a:pt x="1479388" y="6714071"/>
                </a:cubicBezTo>
                <a:lnTo>
                  <a:pt x="5087717" y="3105742"/>
                </a:lnTo>
                <a:cubicBezTo>
                  <a:pt x="5162838" y="3030621"/>
                  <a:pt x="5261296" y="2993060"/>
                  <a:pt x="5359755" y="2993060"/>
                </a:cubicBezTo>
                <a:close/>
                <a:moveTo>
                  <a:pt x="6668184" y="2887461"/>
                </a:moveTo>
                <a:cubicBezTo>
                  <a:pt x="6766643" y="2887461"/>
                  <a:pt x="6865102" y="2925021"/>
                  <a:pt x="6940223" y="3000143"/>
                </a:cubicBezTo>
                <a:lnTo>
                  <a:pt x="6940223" y="3000144"/>
                </a:lnTo>
                <a:cubicBezTo>
                  <a:pt x="7090466" y="3150387"/>
                  <a:pt x="7090466" y="3393978"/>
                  <a:pt x="6940223" y="3544221"/>
                </a:cubicBezTo>
                <a:lnTo>
                  <a:pt x="3331893" y="7152549"/>
                </a:lnTo>
                <a:cubicBezTo>
                  <a:pt x="3200432" y="7284013"/>
                  <a:pt x="2997498" y="7300445"/>
                  <a:pt x="2848167" y="7201847"/>
                </a:cubicBezTo>
                <a:lnTo>
                  <a:pt x="2787817" y="7152549"/>
                </a:lnTo>
                <a:lnTo>
                  <a:pt x="2738519" y="7092198"/>
                </a:lnTo>
                <a:cubicBezTo>
                  <a:pt x="2639922" y="6942867"/>
                  <a:pt x="2656354" y="6739935"/>
                  <a:pt x="2787816" y="6608472"/>
                </a:cubicBezTo>
                <a:lnTo>
                  <a:pt x="6396146" y="3000143"/>
                </a:lnTo>
                <a:cubicBezTo>
                  <a:pt x="6471268" y="2925022"/>
                  <a:pt x="6569726" y="2887461"/>
                  <a:pt x="6668184" y="2887461"/>
                </a:cubicBezTo>
                <a:close/>
                <a:moveTo>
                  <a:pt x="5272076" y="1873775"/>
                </a:moveTo>
                <a:cubicBezTo>
                  <a:pt x="5370534" y="1873776"/>
                  <a:pt x="5468993" y="1911336"/>
                  <a:pt x="5544115" y="1986458"/>
                </a:cubicBezTo>
                <a:lnTo>
                  <a:pt x="5544114" y="1986458"/>
                </a:lnTo>
                <a:cubicBezTo>
                  <a:pt x="5694357" y="2136701"/>
                  <a:pt x="5694357" y="2380293"/>
                  <a:pt x="5544114" y="2530536"/>
                </a:cubicBezTo>
                <a:lnTo>
                  <a:pt x="1935786" y="6138863"/>
                </a:lnTo>
                <a:cubicBezTo>
                  <a:pt x="1804322" y="6270326"/>
                  <a:pt x="1601389" y="6286759"/>
                  <a:pt x="1452059" y="6188161"/>
                </a:cubicBezTo>
                <a:lnTo>
                  <a:pt x="1391707" y="6138863"/>
                </a:lnTo>
                <a:lnTo>
                  <a:pt x="1342409" y="6078511"/>
                </a:lnTo>
                <a:cubicBezTo>
                  <a:pt x="1243812" y="5929182"/>
                  <a:pt x="1260245" y="5726249"/>
                  <a:pt x="1391708" y="5594786"/>
                </a:cubicBezTo>
                <a:lnTo>
                  <a:pt x="5000037" y="1986457"/>
                </a:lnTo>
                <a:cubicBezTo>
                  <a:pt x="5075158" y="1911336"/>
                  <a:pt x="5173617" y="1873775"/>
                  <a:pt x="5272076" y="1873775"/>
                </a:cubicBezTo>
                <a:close/>
                <a:moveTo>
                  <a:pt x="6777126" y="1542420"/>
                </a:moveTo>
                <a:cubicBezTo>
                  <a:pt x="6875585" y="1542420"/>
                  <a:pt x="6974043" y="1579981"/>
                  <a:pt x="7049166" y="1655103"/>
                </a:cubicBezTo>
                <a:lnTo>
                  <a:pt x="7049164" y="1655103"/>
                </a:lnTo>
                <a:cubicBezTo>
                  <a:pt x="7199409" y="1805346"/>
                  <a:pt x="7199409" y="2048937"/>
                  <a:pt x="7049164" y="2199181"/>
                </a:cubicBezTo>
                <a:lnTo>
                  <a:pt x="6226482" y="3021861"/>
                </a:lnTo>
                <a:cubicBezTo>
                  <a:pt x="6076239" y="3172104"/>
                  <a:pt x="5832649" y="3172104"/>
                  <a:pt x="5682406" y="3021861"/>
                </a:cubicBezTo>
                <a:lnTo>
                  <a:pt x="5682405" y="3021862"/>
                </a:lnTo>
                <a:cubicBezTo>
                  <a:pt x="5532162" y="2871619"/>
                  <a:pt x="5532163" y="2628028"/>
                  <a:pt x="5682405" y="2477784"/>
                </a:cubicBezTo>
                <a:lnTo>
                  <a:pt x="6505087" y="1655102"/>
                </a:lnTo>
                <a:cubicBezTo>
                  <a:pt x="6580210" y="1579981"/>
                  <a:pt x="6678669" y="1542420"/>
                  <a:pt x="6777126" y="1542420"/>
                </a:cubicBezTo>
                <a:close/>
                <a:moveTo>
                  <a:pt x="6635544" y="453955"/>
                </a:moveTo>
                <a:cubicBezTo>
                  <a:pt x="6734003" y="453955"/>
                  <a:pt x="6832461" y="491516"/>
                  <a:pt x="6907582" y="566637"/>
                </a:cubicBezTo>
                <a:lnTo>
                  <a:pt x="6907582" y="566638"/>
                </a:lnTo>
                <a:cubicBezTo>
                  <a:pt x="7057826" y="716881"/>
                  <a:pt x="7057826" y="960472"/>
                  <a:pt x="6907582" y="1110716"/>
                </a:cubicBezTo>
                <a:lnTo>
                  <a:pt x="6084900" y="1933396"/>
                </a:lnTo>
                <a:cubicBezTo>
                  <a:pt x="5934657" y="2083639"/>
                  <a:pt x="5691065" y="2083639"/>
                  <a:pt x="5540823" y="1933395"/>
                </a:cubicBezTo>
                <a:lnTo>
                  <a:pt x="5540823" y="1933397"/>
                </a:lnTo>
                <a:cubicBezTo>
                  <a:pt x="5390580" y="1783154"/>
                  <a:pt x="5390580" y="1539563"/>
                  <a:pt x="5540823" y="1389319"/>
                </a:cubicBezTo>
                <a:lnTo>
                  <a:pt x="6363505" y="566637"/>
                </a:lnTo>
                <a:cubicBezTo>
                  <a:pt x="6438626" y="491516"/>
                  <a:pt x="6537086" y="453955"/>
                  <a:pt x="6635544" y="453955"/>
                </a:cubicBezTo>
                <a:close/>
                <a:moveTo>
                  <a:pt x="4320554" y="370272"/>
                </a:moveTo>
                <a:cubicBezTo>
                  <a:pt x="4419011" y="370272"/>
                  <a:pt x="4517471" y="407832"/>
                  <a:pt x="4592593" y="482954"/>
                </a:cubicBezTo>
                <a:lnTo>
                  <a:pt x="4592592" y="482955"/>
                </a:lnTo>
                <a:cubicBezTo>
                  <a:pt x="4742835" y="633198"/>
                  <a:pt x="4742835" y="876789"/>
                  <a:pt x="4592592" y="1027032"/>
                </a:cubicBezTo>
                <a:lnTo>
                  <a:pt x="984263" y="4635359"/>
                </a:lnTo>
                <a:cubicBezTo>
                  <a:pt x="834019" y="4785603"/>
                  <a:pt x="590428" y="4785602"/>
                  <a:pt x="440184" y="4635359"/>
                </a:cubicBezTo>
                <a:lnTo>
                  <a:pt x="440186" y="4635359"/>
                </a:lnTo>
                <a:cubicBezTo>
                  <a:pt x="289942" y="4485117"/>
                  <a:pt x="289942" y="4241525"/>
                  <a:pt x="440186" y="4091282"/>
                </a:cubicBezTo>
                <a:lnTo>
                  <a:pt x="4048515" y="482954"/>
                </a:lnTo>
                <a:cubicBezTo>
                  <a:pt x="4123637" y="407832"/>
                  <a:pt x="4222095" y="370272"/>
                  <a:pt x="4320554" y="370272"/>
                </a:cubicBezTo>
                <a:close/>
                <a:moveTo>
                  <a:pt x="5907766" y="0"/>
                </a:moveTo>
                <a:cubicBezTo>
                  <a:pt x="6006224" y="0"/>
                  <a:pt x="6104683" y="37562"/>
                  <a:pt x="6179803" y="112683"/>
                </a:cubicBezTo>
                <a:lnTo>
                  <a:pt x="6179804" y="112683"/>
                </a:lnTo>
                <a:cubicBezTo>
                  <a:pt x="6330047" y="262927"/>
                  <a:pt x="6330047" y="506518"/>
                  <a:pt x="6179804" y="656761"/>
                </a:cubicBezTo>
                <a:lnTo>
                  <a:pt x="3698057" y="3138507"/>
                </a:lnTo>
                <a:cubicBezTo>
                  <a:pt x="3547813" y="3288750"/>
                  <a:pt x="3304221" y="3288750"/>
                  <a:pt x="3153979" y="3138507"/>
                </a:cubicBezTo>
                <a:lnTo>
                  <a:pt x="3153980" y="3138507"/>
                </a:lnTo>
                <a:cubicBezTo>
                  <a:pt x="3003736" y="2988265"/>
                  <a:pt x="3003737" y="2744673"/>
                  <a:pt x="3153980" y="2594430"/>
                </a:cubicBezTo>
                <a:lnTo>
                  <a:pt x="5635727" y="112683"/>
                </a:lnTo>
                <a:cubicBezTo>
                  <a:pt x="5710849" y="37561"/>
                  <a:pt x="5809307" y="0"/>
                  <a:pt x="5907766" y="0"/>
                </a:cubicBez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614712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280160" y="3207714"/>
            <a:ext cx="3600262" cy="2864487"/>
          </a:xfrm>
          <a:custGeom>
            <a:avLst/>
            <a:gdLst>
              <a:gd name="connsiteX0" fmla="*/ 0 w 3600262"/>
              <a:gd name="connsiteY0" fmla="*/ 0 h 2864487"/>
              <a:gd name="connsiteX1" fmla="*/ 3600262 w 3600262"/>
              <a:gd name="connsiteY1" fmla="*/ 0 h 2864487"/>
              <a:gd name="connsiteX2" fmla="*/ 3600262 w 3600262"/>
              <a:gd name="connsiteY2" fmla="*/ 2864487 h 2864487"/>
              <a:gd name="connsiteX3" fmla="*/ 0 w 3600262"/>
              <a:gd name="connsiteY3" fmla="*/ 2864487 h 2864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00262" h="2864487">
                <a:moveTo>
                  <a:pt x="0" y="0"/>
                </a:moveTo>
                <a:lnTo>
                  <a:pt x="3600262" y="0"/>
                </a:lnTo>
                <a:lnTo>
                  <a:pt x="3600262" y="2864487"/>
                </a:lnTo>
                <a:lnTo>
                  <a:pt x="0" y="2864487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  <p:pic>
        <p:nvPicPr>
          <p:cNvPr id="3" name="Picture 2" descr="C:\Users\User\Desktop\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198438"/>
            <a:ext cx="4508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1"/>
          <p:cNvSpPr>
            <a:spLocks noChangeArrowheads="1"/>
          </p:cNvSpPr>
          <p:nvPr userDrawn="1"/>
        </p:nvSpPr>
        <p:spPr bwMode="auto">
          <a:xfrm>
            <a:off x="935038" y="2206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ru-RU" sz="1200" dirty="0">
                <a:solidFill>
                  <a:schemeClr val="accent2"/>
                </a:solidFill>
              </a:rPr>
              <a:t>Липецкая </a:t>
            </a:r>
          </a:p>
          <a:p>
            <a:r>
              <a:rPr lang="ru-RU" altLang="ru-RU" sz="1200" dirty="0">
                <a:solidFill>
                  <a:schemeClr val="accent2"/>
                </a:solidFill>
              </a:rPr>
              <a:t>область</a:t>
            </a:r>
          </a:p>
        </p:txBody>
      </p:sp>
      <p:sp>
        <p:nvSpPr>
          <p:cNvPr id="8" name="Заголовок 2"/>
          <p:cNvSpPr>
            <a:spLocks noGrp="1"/>
          </p:cNvSpPr>
          <p:nvPr>
            <p:ph type="title"/>
          </p:nvPr>
        </p:nvSpPr>
        <p:spPr>
          <a:xfrm>
            <a:off x="1917700" y="228601"/>
            <a:ext cx="10020300" cy="588961"/>
          </a:xfrm>
        </p:spPr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83464929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874644" y="1866829"/>
            <a:ext cx="5009323" cy="4028823"/>
          </a:xfrm>
          <a:custGeom>
            <a:avLst/>
            <a:gdLst>
              <a:gd name="connsiteX0" fmla="*/ 0 w 5009322"/>
              <a:gd name="connsiteY0" fmla="*/ 0 h 4028823"/>
              <a:gd name="connsiteX1" fmla="*/ 5009322 w 5009322"/>
              <a:gd name="connsiteY1" fmla="*/ 0 h 4028823"/>
              <a:gd name="connsiteX2" fmla="*/ 5009322 w 5009322"/>
              <a:gd name="connsiteY2" fmla="*/ 4028823 h 4028823"/>
              <a:gd name="connsiteX3" fmla="*/ 0 w 5009322"/>
              <a:gd name="connsiteY3" fmla="*/ 4028823 h 40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9322" h="4028823">
                <a:moveTo>
                  <a:pt x="0" y="0"/>
                </a:moveTo>
                <a:lnTo>
                  <a:pt x="5009322" y="0"/>
                </a:lnTo>
                <a:lnTo>
                  <a:pt x="5009322" y="4028823"/>
                </a:lnTo>
                <a:lnTo>
                  <a:pt x="0" y="402882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855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/>
          </p:cNvPr>
          <p:cNvSpPr>
            <a:spLocks noGrp="1"/>
          </p:cNvSpPr>
          <p:nvPr>
            <p:ph type="pic" sz="quarter" idx="10"/>
          </p:nvPr>
        </p:nvSpPr>
        <p:spPr>
          <a:xfrm>
            <a:off x="4088624" y="1862531"/>
            <a:ext cx="6128803" cy="2132999"/>
          </a:xfrm>
          <a:custGeom>
            <a:avLst/>
            <a:gdLst>
              <a:gd name="connsiteX0" fmla="*/ 0 w 6128803"/>
              <a:gd name="connsiteY0" fmla="*/ 0 h 2132998"/>
              <a:gd name="connsiteX1" fmla="*/ 6128803 w 6128803"/>
              <a:gd name="connsiteY1" fmla="*/ 0 h 2132998"/>
              <a:gd name="connsiteX2" fmla="*/ 6128803 w 6128803"/>
              <a:gd name="connsiteY2" fmla="*/ 2132998 h 2132998"/>
              <a:gd name="connsiteX3" fmla="*/ 0 w 6128803"/>
              <a:gd name="connsiteY3" fmla="*/ 2132998 h 213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8803" h="2132998">
                <a:moveTo>
                  <a:pt x="0" y="0"/>
                </a:moveTo>
                <a:lnTo>
                  <a:pt x="6128803" y="0"/>
                </a:lnTo>
                <a:lnTo>
                  <a:pt x="6128803" y="2132998"/>
                </a:lnTo>
                <a:lnTo>
                  <a:pt x="0" y="2132998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3614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554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slideLayout" Target="../slideLayouts/slideLayout55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29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28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31" Type="http://schemas.openxmlformats.org/officeDocument/2006/relationships/slideLayout" Target="../slideLayouts/slideLayout60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Relationship Id="rId27" Type="http://schemas.openxmlformats.org/officeDocument/2006/relationships/slideLayout" Target="../slideLayouts/slideLayout56.xml"/><Relationship Id="rId30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4"/>
            <a:ext cx="10515600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fld id="{4EEB9925-F48F-43CB-9CEB-054F594744E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fld id="{01DF1B19-48F5-445F-8455-2250435BD23C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24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22" r:id="rId19"/>
    <p:sldLayoutId id="2147483723" r:id="rId20"/>
    <p:sldLayoutId id="2147483724" r:id="rId21"/>
    <p:sldLayoutId id="2147483725" r:id="rId22"/>
    <p:sldLayoutId id="2147483726" r:id="rId23"/>
    <p:sldLayoutId id="2147483727" r:id="rId24"/>
    <p:sldLayoutId id="2147483728" r:id="rId25"/>
    <p:sldLayoutId id="2147483730" r:id="rId26"/>
    <p:sldLayoutId id="2147483731" r:id="rId27"/>
    <p:sldLayoutId id="2147483732" r:id="rId28"/>
    <p:sldLayoutId id="2147483733" r:id="rId29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594" indent="-228594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4"/>
            <a:ext cx="10515600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8" tIns="45719" rIns="91438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fld id="{4EEB9925-F48F-43CB-9CEB-054F594744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2/19/2020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377">
              <a:defRPr/>
            </a:pPr>
            <a:fld id="{01DF1B19-48F5-445F-8455-2250435BD23C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914377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6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5" r:id="rId16"/>
    <p:sldLayoutId id="2147483756" r:id="rId17"/>
    <p:sldLayoutId id="2147483757" r:id="rId18"/>
    <p:sldLayoutId id="2147483758" r:id="rId19"/>
    <p:sldLayoutId id="2147483759" r:id="rId20"/>
    <p:sldLayoutId id="2147483760" r:id="rId21"/>
    <p:sldLayoutId id="2147483761" r:id="rId22"/>
    <p:sldLayoutId id="2147483762" r:id="rId23"/>
    <p:sldLayoutId id="2147483763" r:id="rId24"/>
    <p:sldLayoutId id="2147483764" r:id="rId25"/>
    <p:sldLayoutId id="2147483765" r:id="rId26"/>
    <p:sldLayoutId id="2147483766" r:id="rId27"/>
    <p:sldLayoutId id="2147483768" r:id="rId28"/>
    <p:sldLayoutId id="2147483769" r:id="rId29"/>
    <p:sldLayoutId id="2147483770" r:id="rId30"/>
    <p:sldLayoutId id="2147483771" r:id="rId3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5pPr>
      <a:lvl6pPr marL="457189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6pPr>
      <a:lvl7pPr marL="914377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7pPr>
      <a:lvl8pPr marL="1371566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8pPr>
      <a:lvl9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Pro" pitchFamily="2" charset="0"/>
        </a:defRPr>
      </a:lvl9pPr>
    </p:titleStyle>
    <p:bodyStyle>
      <a:lvl1pPr marL="228594" indent="-228594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долговой устойчивости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3778" y="1177047"/>
            <a:ext cx="1035995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800" dirty="0"/>
              <a:t>Д</a:t>
            </a:r>
            <a:r>
              <a:rPr lang="ru-RU" sz="4800" dirty="0" smtClean="0"/>
              <a:t>олговая </a:t>
            </a:r>
            <a:r>
              <a:rPr lang="ru-RU" sz="4800" dirty="0"/>
              <a:t>устойчивость </a:t>
            </a:r>
            <a:r>
              <a:rPr lang="ru-RU" sz="3600" dirty="0"/>
              <a:t>- </a:t>
            </a:r>
            <a:r>
              <a:rPr lang="ru-RU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состояние, структура и сумма задолженности, позволяющие заемщику в полном объеме выполнять обязательства по погашению и обслуживанию этой задолженности, исключающие нанесение ущерба социально-экономическому развитию и необходимость ее списания и (или) </a:t>
            </a:r>
            <a:r>
              <a:rPr lang="ru-RU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реструктуризации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718005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66942" y="325062"/>
            <a:ext cx="10269415" cy="1285689"/>
          </a:xfrm>
          <a:noFill/>
        </p:spPr>
        <p:txBody>
          <a:bodyPr>
            <a:noAutofit/>
          </a:bodyPr>
          <a:lstStyle/>
          <a:p>
            <a:r>
              <a:rPr lang="ru-RU" sz="3000" dirty="0" smtClean="0">
                <a:latin typeface="+mn-lt"/>
                <a:cs typeface="Times New Roman" pitchFamily="18" charset="0"/>
              </a:rPr>
              <a:t>Основные изменения в Бюджетный кодекс Российской Федерации в части оценки долговой устойчивости муниципальных образований</a:t>
            </a:r>
            <a:endParaRPr lang="ru-RU" sz="3000" dirty="0">
              <a:latin typeface="+mn-lt"/>
              <a:cs typeface="Times New Roman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61287" y="1587892"/>
            <a:ext cx="11001421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" name="Shape 58"/>
          <p:cNvSpPr/>
          <p:nvPr/>
        </p:nvSpPr>
        <p:spPr>
          <a:xfrm>
            <a:off x="729574" y="1815427"/>
            <a:ext cx="11233134" cy="4524311"/>
          </a:xfrm>
          <a:prstGeom prst="rect">
            <a:avLst/>
          </a:prstGeom>
          <a:noFill/>
          <a:extLst>
            <a:ext uri="{C572A759-6A51-4108-AA02-DFA0A04FC94B}"/>
          </a:extLst>
        </p:spPr>
        <p:txBody>
          <a:bodyPr wrap="square" lIns="90582" tIns="45718" rIns="90582" bIns="45718">
            <a:spAutoFit/>
          </a:bodyPr>
          <a:lstStyle/>
          <a:p>
            <a:pPr algn="just"/>
            <a:endParaRPr lang="ru-RU" sz="800" b="1" dirty="0" smtClean="0">
              <a:latin typeface="Arial"/>
              <a:cs typeface="Arial"/>
            </a:endParaRPr>
          </a:p>
          <a:p>
            <a:pPr algn="just"/>
            <a:r>
              <a:rPr lang="ru-RU" sz="2800" dirty="0" smtClean="0"/>
              <a:t>      проведение, </a:t>
            </a:r>
            <a:r>
              <a:rPr lang="ru-RU" sz="2800" dirty="0"/>
              <a:t>начиная с 01.01.2020г</a:t>
            </a:r>
            <a:r>
              <a:rPr lang="ru-RU" sz="2800" dirty="0" smtClean="0"/>
              <a:t>., </a:t>
            </a:r>
            <a:r>
              <a:rPr lang="ru-RU" sz="2800" dirty="0"/>
              <a:t>оценки</a:t>
            </a:r>
            <a:r>
              <a:rPr lang="ru-RU" sz="2800" dirty="0" smtClean="0"/>
              <a:t>  состояния долговой устойчивости по установленным показателям </a:t>
            </a:r>
            <a:r>
              <a:rPr lang="ru-RU" sz="2800" dirty="0"/>
              <a:t>долговой </a:t>
            </a:r>
            <a:r>
              <a:rPr lang="ru-RU" sz="2800" dirty="0" smtClean="0"/>
              <a:t>устойчивости;</a:t>
            </a:r>
          </a:p>
          <a:p>
            <a:pPr algn="just"/>
            <a:r>
              <a:rPr lang="ru-RU" sz="2800" dirty="0" smtClean="0"/>
              <a:t>      </a:t>
            </a:r>
          </a:p>
          <a:p>
            <a:pPr algn="just"/>
            <a:r>
              <a:rPr lang="ru-RU" sz="2800" dirty="0" smtClean="0"/>
              <a:t>      классификация муниципальных образований по </a:t>
            </a:r>
            <a:r>
              <a:rPr lang="ru-RU" sz="2800" dirty="0"/>
              <a:t>группам риска: заемщики с высоким, средним или низким уровнем долговой </a:t>
            </a:r>
            <a:r>
              <a:rPr lang="ru-RU" sz="2800" dirty="0" smtClean="0"/>
              <a:t>устойчивости, формирование соответствующего перечня не </a:t>
            </a:r>
            <a:r>
              <a:rPr lang="ru-RU" sz="2800" dirty="0"/>
              <a:t>позднее 1 октября текущего финансового года</a:t>
            </a:r>
            <a:r>
              <a:rPr lang="ru-RU" sz="2800" dirty="0" smtClean="0"/>
              <a:t>;</a:t>
            </a:r>
            <a:endParaRPr lang="ru-RU" sz="2800" dirty="0"/>
          </a:p>
          <a:p>
            <a:pPr algn="just"/>
            <a:r>
              <a:rPr lang="ru-RU" sz="2800" dirty="0" smtClean="0"/>
              <a:t>      </a:t>
            </a:r>
          </a:p>
          <a:p>
            <a:pPr algn="just"/>
            <a:r>
              <a:rPr lang="ru-RU" sz="2800" dirty="0"/>
              <a:t> </a:t>
            </a:r>
            <a:r>
              <a:rPr lang="ru-RU" sz="2800" dirty="0" smtClean="0"/>
              <a:t>     требования различной </a:t>
            </a:r>
            <a:r>
              <a:rPr lang="ru-RU" sz="2800" dirty="0"/>
              <a:t>степени "</a:t>
            </a:r>
            <a:r>
              <a:rPr lang="ru-RU" sz="2800" dirty="0" smtClean="0"/>
              <a:t>жесткости</a:t>
            </a:r>
            <a:r>
              <a:rPr lang="ru-RU" sz="2800" dirty="0"/>
              <a:t> "</a:t>
            </a:r>
            <a:r>
              <a:rPr lang="ru-RU" sz="2800" dirty="0" smtClean="0"/>
              <a:t> в зависимости от группы долговой устойчивости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13576" y="2127539"/>
            <a:ext cx="98474" cy="98474"/>
          </a:xfrm>
          <a:prstGeom prst="rect">
            <a:avLst/>
          </a:prstGeom>
          <a:solidFill>
            <a:srgbClr val="009644"/>
          </a:solidFill>
          <a:ln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30188" y="3444290"/>
            <a:ext cx="98474" cy="98474"/>
          </a:xfrm>
          <a:prstGeom prst="rect">
            <a:avLst/>
          </a:prstGeom>
          <a:solidFill>
            <a:srgbClr val="009644"/>
          </a:solidFill>
          <a:ln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828220" y="5564730"/>
            <a:ext cx="98474" cy="98474"/>
          </a:xfrm>
          <a:prstGeom prst="rect">
            <a:avLst/>
          </a:prstGeom>
          <a:solidFill>
            <a:srgbClr val="009644"/>
          </a:solidFill>
          <a:ln>
            <a:solidFill>
              <a:srgbClr val="0096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4559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02191" y="179109"/>
            <a:ext cx="10269415" cy="1109003"/>
          </a:xfrm>
          <a:noFill/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  <a:cs typeface="Times New Roman" pitchFamily="18" charset="0"/>
              </a:rPr>
              <a:t>Показатели долговой устойчивости муниципальных образований </a:t>
            </a:r>
            <a:endParaRPr lang="ru-RU" sz="3600" dirty="0">
              <a:latin typeface="+mn-lt"/>
              <a:cs typeface="Times New Roman" pitchFamily="18" charset="0"/>
            </a:endParaRPr>
          </a:p>
        </p:txBody>
      </p:sp>
      <p:sp>
        <p:nvSpPr>
          <p:cNvPr id="4" name="Shape 58"/>
          <p:cNvSpPr/>
          <p:nvPr/>
        </p:nvSpPr>
        <p:spPr>
          <a:xfrm>
            <a:off x="900332" y="1241473"/>
            <a:ext cx="10860744" cy="5755418"/>
          </a:xfrm>
          <a:prstGeom prst="rect">
            <a:avLst/>
          </a:prstGeom>
          <a:noFill/>
          <a:extLst>
            <a:ext uri="{C572A759-6A51-4108-AA02-DFA0A04FC94B}"/>
          </a:extLst>
        </p:spPr>
        <p:txBody>
          <a:bodyPr wrap="square" lIns="90582" tIns="45718" rIns="90582" bIns="45718">
            <a:spAutoFit/>
          </a:bodyPr>
          <a:lstStyle/>
          <a:p>
            <a:pPr algn="just"/>
            <a:r>
              <a:rPr lang="ru-RU" sz="3000" dirty="0" smtClean="0">
                <a:latin typeface="Arial"/>
                <a:cs typeface="Arial"/>
              </a:rPr>
              <a:t> 1.  О</a:t>
            </a:r>
            <a:r>
              <a:rPr lang="ru-RU" sz="2800" dirty="0" smtClean="0">
                <a:cs typeface="Arial"/>
              </a:rPr>
              <a:t>тношение объема муниципального долга к общему объему доходов соответствующего бюджета </a:t>
            </a:r>
            <a:r>
              <a:rPr lang="ru-RU" sz="2800" dirty="0"/>
              <a:t>без учета безвозмездных </a:t>
            </a:r>
            <a:r>
              <a:rPr lang="ru-RU" sz="2800" dirty="0" smtClean="0"/>
              <a:t>поступлений и (или) </a:t>
            </a:r>
            <a:r>
              <a:rPr lang="ru-RU" sz="2800" dirty="0"/>
              <a:t>поступлений налоговых доходов по дополнительным нормативам отчислений от налога на доходы физических лиц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smtClean="0"/>
              <a:t>     2. Отношение </a:t>
            </a:r>
            <a:r>
              <a:rPr lang="ru-RU" sz="2800" dirty="0"/>
              <a:t>годовой суммы платежей по погашению и обслуживанию  долга, возникшего по состоянию на 1 января очередного финансового года, без учета платежей, направляемых на досрочное погашение долговых </a:t>
            </a:r>
            <a:r>
              <a:rPr lang="ru-RU" sz="2800" dirty="0" smtClean="0"/>
              <a:t>обязательств </a:t>
            </a:r>
            <a:r>
              <a:rPr lang="ru-RU" sz="2800" dirty="0"/>
              <a:t>со сроками погашения после 1 января года</a:t>
            </a:r>
            <a:r>
              <a:rPr lang="ru-RU" sz="2800" dirty="0" smtClean="0"/>
              <a:t>, </a:t>
            </a:r>
            <a:r>
              <a:rPr lang="ru-RU" sz="2800" dirty="0"/>
              <a:t>следующего за очередным финансовым годом,</a:t>
            </a:r>
            <a:r>
              <a:rPr lang="ru-RU" sz="2800" dirty="0" smtClean="0"/>
              <a:t> </a:t>
            </a:r>
            <a:r>
              <a:rPr lang="ru-RU" sz="2800" dirty="0"/>
              <a:t>к общему объему налоговых и неналоговых доходов бюджета и дотаций из бюджетов бюджетной системы Российской </a:t>
            </a:r>
            <a:r>
              <a:rPr lang="ru-RU" sz="2800" dirty="0" smtClean="0"/>
              <a:t>Федерации.</a:t>
            </a:r>
          </a:p>
          <a:p>
            <a:pPr algn="just"/>
            <a:endParaRPr lang="ru-RU" sz="3000" dirty="0">
              <a:latin typeface="Arial"/>
              <a:cs typeface="Arial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195754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9385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02191" y="179109"/>
            <a:ext cx="10269415" cy="1109003"/>
          </a:xfrm>
          <a:noFill/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  <a:cs typeface="Times New Roman" pitchFamily="18" charset="0"/>
              </a:rPr>
              <a:t>Показатели долговой устойчивости муниципальных образований</a:t>
            </a:r>
            <a:endParaRPr lang="ru-RU" sz="3600" dirty="0">
              <a:latin typeface="+mn-lt"/>
              <a:cs typeface="Times New Roman" pitchFamily="18" charset="0"/>
            </a:endParaRPr>
          </a:p>
        </p:txBody>
      </p:sp>
      <p:sp>
        <p:nvSpPr>
          <p:cNvPr id="4" name="Shape 58"/>
          <p:cNvSpPr/>
          <p:nvPr/>
        </p:nvSpPr>
        <p:spPr>
          <a:xfrm>
            <a:off x="900332" y="1453576"/>
            <a:ext cx="10860744" cy="4462756"/>
          </a:xfrm>
          <a:prstGeom prst="rect">
            <a:avLst/>
          </a:prstGeom>
          <a:noFill/>
          <a:extLst>
            <a:ext uri="{C572A759-6A51-4108-AA02-DFA0A04FC94B}"/>
          </a:extLst>
        </p:spPr>
        <p:txBody>
          <a:bodyPr wrap="square" lIns="90582" tIns="45718" rIns="90582" bIns="45718">
            <a:spAutoFit/>
          </a:bodyPr>
          <a:lstStyle/>
          <a:p>
            <a:pPr algn="just"/>
            <a:r>
              <a:rPr lang="ru-RU" sz="3000" dirty="0" smtClean="0">
                <a:latin typeface="Arial"/>
                <a:cs typeface="Arial"/>
              </a:rPr>
              <a:t> 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з. Д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оля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расходов на обслуживание  долга в общем объеме расходов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за исключением объема расходов, которые осуществляются за счет субвенций, предоставляемых из бюджетов бюджетной системы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РФ.</a:t>
            </a:r>
          </a:p>
          <a:p>
            <a:pPr algn="just"/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4. Доля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краткосрочных долговых обязательств в общем объеме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долга.</a:t>
            </a:r>
          </a:p>
          <a:p>
            <a:pPr algn="just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800" dirty="0" smtClean="0">
              <a:latin typeface="Arial"/>
              <a:cs typeface="Arial"/>
            </a:endParaRPr>
          </a:p>
          <a:p>
            <a:pPr algn="just"/>
            <a:endParaRPr lang="ru-RU" sz="3000" dirty="0">
              <a:latin typeface="Arial"/>
              <a:cs typeface="Arial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195754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7807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9685" y="158261"/>
            <a:ext cx="10269415" cy="924951"/>
          </a:xfrm>
          <a:noFill/>
        </p:spPr>
        <p:txBody>
          <a:bodyPr>
            <a:noAutofit/>
          </a:bodyPr>
          <a:lstStyle/>
          <a:p>
            <a:r>
              <a:rPr lang="ru-RU" sz="2800" dirty="0">
                <a:latin typeface="+mn-lt"/>
              </a:rPr>
              <a:t>Классификация муниципальных образований по группам долговой устойчивости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195754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2" y="1218613"/>
            <a:ext cx="11497408" cy="511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9391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9685" y="158261"/>
            <a:ext cx="10269415" cy="854613"/>
          </a:xfrm>
          <a:noFill/>
        </p:spPr>
        <p:txBody>
          <a:bodyPr>
            <a:noAutofit/>
          </a:bodyPr>
          <a:lstStyle/>
          <a:p>
            <a:r>
              <a:rPr lang="ru-RU" sz="3200" dirty="0" smtClean="0">
                <a:latin typeface="+mn-lt"/>
              </a:rPr>
              <a:t>Требования к заемщикам в зависимости от группы долговой устойчивости</a:t>
            </a:r>
            <a:endParaRPr lang="ru-RU" sz="3200" dirty="0">
              <a:latin typeface="+mn-lt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030458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294378"/>
              </p:ext>
            </p:extLst>
          </p:nvPr>
        </p:nvGraphicFramePr>
        <p:xfrm>
          <a:off x="407964" y="1209819"/>
          <a:ext cx="11577709" cy="5324584"/>
        </p:xfrm>
        <a:graphic>
          <a:graphicData uri="http://schemas.openxmlformats.org/drawingml/2006/table">
            <a:tbl>
              <a:tblPr/>
              <a:tblGrid>
                <a:gridCol w="4951827"/>
                <a:gridCol w="2264898"/>
                <a:gridCol w="2082019"/>
                <a:gridCol w="2278965"/>
              </a:tblGrid>
              <a:tr h="2506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Требования к заемщикам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Группа А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Группа В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Группа С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30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/>
                        </a:rPr>
                        <a:t>(высокая долговая устойчивость)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CC00"/>
                          </a:solidFill>
                          <a:effectLst/>
                          <a:latin typeface="Calibri"/>
                        </a:rPr>
                        <a:t>(средняя долговая устойчивость)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(низкая долговая устойчивость)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82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Разработка основных направлений долговой политики (ОНДП)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4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Представление проекта ОНДП в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финансовый орган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субъекта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46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Согласование программ заимствований и гарантий с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финансовым органом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субъекта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055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Реализация плана восстановления платежеспособности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04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Рыночные заимствования на финансирование дефицита бюджета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74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Возможность получения льготных бюджетных кредитов</a:t>
                      </a: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+</a:t>
                      </a:r>
                    </a:p>
                  </a:txBody>
                  <a:tcPr marL="6711" marR="6711" marT="671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40">
                <a:tc>
                  <a:txBody>
                    <a:bodyPr/>
                    <a:lstStyle/>
                    <a:p>
                      <a:endParaRPr lang="ru-RU" sz="500" dirty="0"/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500" dirty="0"/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11" marR="6711" marT="671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74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 отношении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 </a:t>
                      </a:r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низким уровнем долговой устойчивости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и при невыполнении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им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плана восстановления платежеспособности может быть инициирован 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процесс отрешения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от должности высшего должностного лица</a:t>
                      </a:r>
                    </a:p>
                  </a:txBody>
                  <a:tcPr marL="6711" marR="6711" marT="671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7068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02191" y="179109"/>
            <a:ext cx="10269415" cy="1109003"/>
          </a:xfrm>
          <a:noFill/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  <a:cs typeface="Times New Roman" pitchFamily="18" charset="0"/>
              </a:rPr>
              <a:t>Основные направления долговой политики муниципального образования</a:t>
            </a:r>
            <a:endParaRPr lang="ru-RU" sz="3600" dirty="0">
              <a:latin typeface="+mn-lt"/>
              <a:cs typeface="Times New Roman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195754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schemeClr val="bg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12" name="Заголовок 2"/>
          <p:cNvSpPr txBox="1">
            <a:spLocks/>
          </p:cNvSpPr>
          <p:nvPr/>
        </p:nvSpPr>
        <p:spPr bwMode="auto">
          <a:xfrm>
            <a:off x="900332" y="1463038"/>
            <a:ext cx="10860744" cy="4544062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r>
              <a:rPr lang="ru-RU" sz="3200" dirty="0">
                <a:solidFill>
                  <a:schemeClr val="bg1"/>
                </a:solidFill>
                <a:latin typeface="+mn-lt"/>
              </a:rPr>
              <a:t>Проект основных направлений долговой политики муниципального образования на очередной финансовый год и плановый </a:t>
            </a:r>
            <a:r>
              <a:rPr lang="ru-RU" sz="3200" dirty="0" smtClean="0">
                <a:solidFill>
                  <a:schemeClr val="bg1"/>
                </a:solidFill>
                <a:latin typeface="+mn-lt"/>
              </a:rPr>
              <a:t>период, </a:t>
            </a:r>
            <a:r>
              <a:rPr lang="ru-RU" sz="3200" dirty="0">
                <a:solidFill>
                  <a:schemeClr val="bg1"/>
                </a:solidFill>
                <a:latin typeface="+mn-lt"/>
              </a:rPr>
              <a:t>отнесенного к группе заемщиков со средним или низким уровнем долговой устойчивости, представляется в финансовый орган субъекта Российской Федерации одновременно с подлежащими согласованию программами муниципальных заимствований, муниципальных </a:t>
            </a:r>
            <a:r>
              <a:rPr lang="ru-RU" sz="3200" dirty="0" smtClean="0">
                <a:solidFill>
                  <a:schemeClr val="bg1"/>
                </a:solidFill>
                <a:latin typeface="+mn-lt"/>
              </a:rPr>
              <a:t>гарантий, но </a:t>
            </a:r>
            <a:r>
              <a:rPr lang="ru-RU" sz="3200" dirty="0">
                <a:solidFill>
                  <a:schemeClr val="bg1"/>
                </a:solidFill>
                <a:latin typeface="+mn-lt"/>
              </a:rPr>
              <a:t>не позднее </a:t>
            </a:r>
            <a:r>
              <a:rPr lang="ru-RU" sz="32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15 ноября </a:t>
            </a:r>
            <a:r>
              <a:rPr lang="ru-RU" sz="3200" dirty="0">
                <a:solidFill>
                  <a:schemeClr val="bg1"/>
                </a:solidFill>
                <a:latin typeface="+mn-lt"/>
              </a:rPr>
              <a:t>текущего финансового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32058566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02191" y="109610"/>
            <a:ext cx="10269415" cy="1109003"/>
          </a:xfrm>
          <a:noFill/>
        </p:spPr>
        <p:txBody>
          <a:bodyPr>
            <a:noAutofit/>
          </a:bodyPr>
          <a:lstStyle/>
          <a:p>
            <a:r>
              <a:rPr lang="ru-RU" sz="3600" dirty="0" smtClean="0">
                <a:latin typeface="+mn-lt"/>
                <a:cs typeface="Times New Roman" pitchFamily="18" charset="0"/>
              </a:rPr>
              <a:t>Основные направления долговой политики</a:t>
            </a:r>
            <a:endParaRPr lang="ru-RU" sz="3600" dirty="0">
              <a:latin typeface="+mn-lt"/>
              <a:cs typeface="Times New Roman" pitchFamily="18" charset="0"/>
            </a:endParaRPr>
          </a:p>
        </p:txBody>
      </p:sp>
      <p:sp>
        <p:nvSpPr>
          <p:cNvPr id="4" name="Shape 58"/>
          <p:cNvSpPr/>
          <p:nvPr/>
        </p:nvSpPr>
        <p:spPr>
          <a:xfrm>
            <a:off x="900332" y="1655601"/>
            <a:ext cx="10860744" cy="4819777"/>
          </a:xfrm>
          <a:prstGeom prst="rect">
            <a:avLst/>
          </a:prstGeom>
          <a:noFill/>
          <a:extLst>
            <a:ext uri="{C572A759-6A51-4108-AA02-DFA0A04FC94B}"/>
          </a:extLst>
        </p:spPr>
        <p:txBody>
          <a:bodyPr wrap="square" lIns="90582" tIns="45718" rIns="90582" bIns="45718">
            <a:spAutoFit/>
          </a:bodyPr>
          <a:lstStyle/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009644"/>
                </a:solidFill>
                <a:latin typeface="Arial"/>
                <a:cs typeface="Arial"/>
              </a:rPr>
              <a:t>     </a:t>
            </a:r>
            <a:r>
              <a:rPr lang="ru-RU" sz="3200" dirty="0">
                <a:cs typeface="Arial"/>
              </a:rPr>
              <a:t>и</a:t>
            </a:r>
            <a:r>
              <a:rPr lang="ru-RU" sz="3200" dirty="0" smtClean="0">
                <a:cs typeface="Arial"/>
              </a:rPr>
              <a:t>тоги реализации долговой политики;</a:t>
            </a: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009644"/>
                </a:solidFill>
                <a:latin typeface="Arial"/>
                <a:cs typeface="Arial"/>
              </a:rPr>
              <a:t>     </a:t>
            </a:r>
            <a:r>
              <a:rPr lang="ru-RU" sz="3200" dirty="0" smtClean="0"/>
              <a:t>основные </a:t>
            </a:r>
            <a:r>
              <a:rPr lang="ru-RU" sz="3200" dirty="0"/>
              <a:t>факторы, определяющие характер и направления долговой </a:t>
            </a:r>
            <a:r>
              <a:rPr lang="ru-RU" sz="3200" dirty="0" smtClean="0"/>
              <a:t>политики;</a:t>
            </a: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9644"/>
                </a:solidFill>
                <a:cs typeface="Arial"/>
              </a:rPr>
              <a:t> </a:t>
            </a:r>
            <a:r>
              <a:rPr lang="ru-RU" sz="3200" dirty="0" smtClean="0">
                <a:solidFill>
                  <a:srgbClr val="009644"/>
                </a:solidFill>
                <a:cs typeface="Arial"/>
              </a:rPr>
              <a:t>     </a:t>
            </a:r>
            <a:r>
              <a:rPr lang="ru-RU" sz="3200" dirty="0" smtClean="0"/>
              <a:t>цели и задачи долговой политики;</a:t>
            </a: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009644"/>
                </a:solidFill>
              </a:rPr>
              <a:t>      </a:t>
            </a:r>
            <a:r>
              <a:rPr lang="ru-RU" sz="3200" dirty="0" smtClean="0"/>
              <a:t>инструменты реализации долговой политики;</a:t>
            </a: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9644"/>
                </a:solidFill>
              </a:rPr>
              <a:t> </a:t>
            </a:r>
            <a:r>
              <a:rPr lang="ru-RU" sz="3200" dirty="0" smtClean="0">
                <a:solidFill>
                  <a:srgbClr val="009644"/>
                </a:solidFill>
              </a:rPr>
              <a:t>     </a:t>
            </a:r>
            <a:r>
              <a:rPr lang="ru-RU" sz="3200" dirty="0" smtClean="0"/>
              <a:t>анализ рисков для бюджета, </a:t>
            </a:r>
            <a:r>
              <a:rPr lang="ru-RU" sz="3200" dirty="0"/>
              <a:t>возникающих в процессе управления </a:t>
            </a:r>
            <a:r>
              <a:rPr lang="ru-RU" sz="3200" dirty="0" smtClean="0"/>
              <a:t>муниципальным долгом;</a:t>
            </a: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009644"/>
                </a:solidFill>
              </a:rPr>
              <a:t> </a:t>
            </a:r>
            <a:r>
              <a:rPr lang="ru-RU" sz="3200" dirty="0" smtClean="0">
                <a:solidFill>
                  <a:srgbClr val="009644"/>
                </a:solidFill>
              </a:rPr>
              <a:t>     </a:t>
            </a:r>
            <a:r>
              <a:rPr lang="ru-RU" sz="3200" dirty="0" smtClean="0"/>
              <a:t>иные положения</a:t>
            </a:r>
          </a:p>
        </p:txBody>
      </p:sp>
      <p:sp>
        <p:nvSpPr>
          <p:cNvPr id="8" name="Заголовок 2"/>
          <p:cNvSpPr txBox="1">
            <a:spLocks/>
          </p:cNvSpPr>
          <p:nvPr/>
        </p:nvSpPr>
        <p:spPr bwMode="auto">
          <a:xfrm>
            <a:off x="900332" y="1195754"/>
            <a:ext cx="10860744" cy="45719"/>
          </a:xfrm>
          <a:prstGeom prst="rect">
            <a:avLst/>
          </a:prstGeom>
          <a:solidFill>
            <a:srgbClr val="009644"/>
          </a:solidFill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endParaRPr lang="ru-RU" sz="3600" dirty="0">
              <a:solidFill>
                <a:prstClr val="white"/>
              </a:solidFill>
              <a:latin typeface="Calibri"/>
              <a:cs typeface="Times New Roman" pitchFamily="18" charset="0"/>
            </a:endParaRPr>
          </a:p>
        </p:txBody>
      </p:sp>
      <p:sp>
        <p:nvSpPr>
          <p:cNvPr id="9" name="Заголовок 2"/>
          <p:cNvSpPr txBox="1">
            <a:spLocks/>
          </p:cNvSpPr>
          <p:nvPr/>
        </p:nvSpPr>
        <p:spPr bwMode="auto">
          <a:xfrm>
            <a:off x="900332" y="1263763"/>
            <a:ext cx="10860744" cy="489814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5pPr>
            <a:lvl6pPr marL="457189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6pPr>
            <a:lvl7pPr marL="914377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7pPr>
            <a:lvl8pPr marL="1371566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8pPr>
            <a:lvl9pPr marL="1828754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otham Pro" pitchFamily="2" charset="0"/>
              </a:defRPr>
            </a:lvl9pPr>
          </a:lstStyle>
          <a:p>
            <a:r>
              <a:rPr lang="ru-RU" sz="3600" b="1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Должны содержать следующие положения:</a:t>
            </a:r>
            <a:endParaRPr lang="ru-RU" sz="3600" b="1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813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ЛО">
      <a:majorFont>
        <a:latin typeface="Gotham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Lipeck">
  <a:themeElements>
    <a:clrScheme name="Липецкая Област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93333"/>
      </a:accent1>
      <a:accent2>
        <a:srgbClr val="F2AC44"/>
      </a:accent2>
      <a:accent3>
        <a:srgbClr val="92D050"/>
      </a:accent3>
      <a:accent4>
        <a:srgbClr val="007FAC"/>
      </a:accent4>
      <a:accent5>
        <a:srgbClr val="007FAC"/>
      </a:accent5>
      <a:accent6>
        <a:srgbClr val="00668A"/>
      </a:accent6>
      <a:hlink>
        <a:srgbClr val="0563C1"/>
      </a:hlink>
      <a:folHlink>
        <a:srgbClr val="954F72"/>
      </a:folHlink>
    </a:clrScheme>
    <a:fontScheme name="ЛО">
      <a:majorFont>
        <a:latin typeface="Gotham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9323</TotalTime>
  <Words>514</Words>
  <Application>Microsoft Office PowerPoint</Application>
  <PresentationFormat>Произвольный</PresentationFormat>
  <Paragraphs>68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6_Lipeck</vt:lpstr>
      <vt:lpstr>7_Lipeck</vt:lpstr>
      <vt:lpstr>Понятие долговой устойчивости</vt:lpstr>
      <vt:lpstr>Основные изменения в Бюджетный кодекс Российской Федерации в части оценки долговой устойчивости муниципальных образований</vt:lpstr>
      <vt:lpstr>Показатели долговой устойчивости муниципальных образований </vt:lpstr>
      <vt:lpstr>Показатели долговой устойчивости муниципальных образований</vt:lpstr>
      <vt:lpstr>Классификация муниципальных образований по группам долговой устойчивости</vt:lpstr>
      <vt:lpstr>Требования к заемщикам в зависимости от группы долговой устойчивости</vt:lpstr>
      <vt:lpstr>Основные направления долговой политики муниципального образования</vt:lpstr>
      <vt:lpstr>Основные направления долговой политики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Lessa Morren</dc:creator>
  <cp:lastModifiedBy>Труфанова Светлана</cp:lastModifiedBy>
  <cp:revision>1126</cp:revision>
  <cp:lastPrinted>2019-12-10T08:01:48Z</cp:lastPrinted>
  <dcterms:created xsi:type="dcterms:W3CDTF">2019-03-03T16:48:03Z</dcterms:created>
  <dcterms:modified xsi:type="dcterms:W3CDTF">2020-02-19T07:28:10Z</dcterms:modified>
</cp:coreProperties>
</file>